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  <p:sldMasterId id="2147483694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3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-331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lt2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570147" y="-876071"/>
            <a:ext cx="13332301" cy="8610169"/>
            <a:chOff x="238125" y="550525"/>
            <a:chExt cx="7143325" cy="4613250"/>
          </a:xfrm>
        </p:grpSpPr>
        <p:sp>
          <p:nvSpPr>
            <p:cNvPr id="10" name="Google Shape;10;p2"/>
            <p:cNvSpPr/>
            <p:nvPr/>
          </p:nvSpPr>
          <p:spPr>
            <a:xfrm>
              <a:off x="385575" y="629575"/>
              <a:ext cx="6763850" cy="3856000"/>
            </a:xfrm>
            <a:custGeom>
              <a:avLst/>
              <a:gdLst/>
              <a:ahLst/>
              <a:cxnLst/>
              <a:rect l="l" t="t" r="r" b="b"/>
              <a:pathLst>
                <a:path w="270554" h="154240" extrusionOk="0">
                  <a:moveTo>
                    <a:pt x="0" y="0"/>
                  </a:moveTo>
                  <a:lnTo>
                    <a:pt x="0" y="35368"/>
                  </a:lnTo>
                  <a:cubicBezTo>
                    <a:pt x="855" y="36653"/>
                    <a:pt x="1673" y="37954"/>
                    <a:pt x="2395" y="39308"/>
                  </a:cubicBezTo>
                  <a:cubicBezTo>
                    <a:pt x="5712" y="45518"/>
                    <a:pt x="6434" y="52439"/>
                    <a:pt x="4020" y="59106"/>
                  </a:cubicBezTo>
                  <a:cubicBezTo>
                    <a:pt x="2897" y="62203"/>
                    <a:pt x="1395" y="65169"/>
                    <a:pt x="0" y="68172"/>
                  </a:cubicBezTo>
                  <a:lnTo>
                    <a:pt x="0" y="95820"/>
                  </a:lnTo>
                  <a:cubicBezTo>
                    <a:pt x="374" y="96420"/>
                    <a:pt x="769" y="97009"/>
                    <a:pt x="1194" y="97582"/>
                  </a:cubicBezTo>
                  <a:cubicBezTo>
                    <a:pt x="5163" y="102939"/>
                    <a:pt x="10684" y="107064"/>
                    <a:pt x="16680" y="109910"/>
                  </a:cubicBezTo>
                  <a:cubicBezTo>
                    <a:pt x="22525" y="112686"/>
                    <a:pt x="29029" y="114568"/>
                    <a:pt x="35540" y="114568"/>
                  </a:cubicBezTo>
                  <a:cubicBezTo>
                    <a:pt x="35927" y="114568"/>
                    <a:pt x="36314" y="114562"/>
                    <a:pt x="36701" y="114548"/>
                  </a:cubicBezTo>
                  <a:cubicBezTo>
                    <a:pt x="45375" y="114245"/>
                    <a:pt x="52906" y="111116"/>
                    <a:pt x="60391" y="106954"/>
                  </a:cubicBezTo>
                  <a:cubicBezTo>
                    <a:pt x="64311" y="104773"/>
                    <a:pt x="69510" y="101922"/>
                    <a:pt x="74399" y="101922"/>
                  </a:cubicBezTo>
                  <a:cubicBezTo>
                    <a:pt x="76125" y="101922"/>
                    <a:pt x="77812" y="102277"/>
                    <a:pt x="79391" y="103142"/>
                  </a:cubicBezTo>
                  <a:cubicBezTo>
                    <a:pt x="84889" y="106155"/>
                    <a:pt x="84995" y="113259"/>
                    <a:pt x="85059" y="118786"/>
                  </a:cubicBezTo>
                  <a:cubicBezTo>
                    <a:pt x="85142" y="125624"/>
                    <a:pt x="85632" y="132625"/>
                    <a:pt x="89622" y="138474"/>
                  </a:cubicBezTo>
                  <a:cubicBezTo>
                    <a:pt x="93812" y="144617"/>
                    <a:pt x="101520" y="148395"/>
                    <a:pt x="108657" y="149892"/>
                  </a:cubicBezTo>
                  <a:cubicBezTo>
                    <a:pt x="110325" y="150243"/>
                    <a:pt x="112116" y="150498"/>
                    <a:pt x="113895" y="150498"/>
                  </a:cubicBezTo>
                  <a:cubicBezTo>
                    <a:pt x="116053" y="150498"/>
                    <a:pt x="118192" y="150123"/>
                    <a:pt x="120072" y="149086"/>
                  </a:cubicBezTo>
                  <a:cubicBezTo>
                    <a:pt x="123130" y="147401"/>
                    <a:pt x="125425" y="144604"/>
                    <a:pt x="127253" y="141683"/>
                  </a:cubicBezTo>
                  <a:cubicBezTo>
                    <a:pt x="130938" y="135804"/>
                    <a:pt x="133107" y="129134"/>
                    <a:pt x="136720" y="123226"/>
                  </a:cubicBezTo>
                  <a:cubicBezTo>
                    <a:pt x="139866" y="118079"/>
                    <a:pt x="142604" y="112518"/>
                    <a:pt x="147041" y="108311"/>
                  </a:cubicBezTo>
                  <a:cubicBezTo>
                    <a:pt x="149349" y="106124"/>
                    <a:pt x="152849" y="103983"/>
                    <a:pt x="156211" y="103983"/>
                  </a:cubicBezTo>
                  <a:cubicBezTo>
                    <a:pt x="157719" y="103983"/>
                    <a:pt x="159200" y="104414"/>
                    <a:pt x="160532" y="105467"/>
                  </a:cubicBezTo>
                  <a:cubicBezTo>
                    <a:pt x="164267" y="108420"/>
                    <a:pt x="163977" y="114323"/>
                    <a:pt x="163795" y="118580"/>
                  </a:cubicBezTo>
                  <a:cubicBezTo>
                    <a:pt x="163520" y="125031"/>
                    <a:pt x="163385" y="131537"/>
                    <a:pt x="165464" y="137753"/>
                  </a:cubicBezTo>
                  <a:cubicBezTo>
                    <a:pt x="167908" y="145063"/>
                    <a:pt x="173164" y="150627"/>
                    <a:pt x="180596" y="152901"/>
                  </a:cubicBezTo>
                  <a:cubicBezTo>
                    <a:pt x="183429" y="153768"/>
                    <a:pt x="186457" y="154239"/>
                    <a:pt x="189481" y="154239"/>
                  </a:cubicBezTo>
                  <a:cubicBezTo>
                    <a:pt x="193269" y="154239"/>
                    <a:pt x="197053" y="153499"/>
                    <a:pt x="200442" y="151869"/>
                  </a:cubicBezTo>
                  <a:cubicBezTo>
                    <a:pt x="207320" y="148562"/>
                    <a:pt x="210801" y="141595"/>
                    <a:pt x="214515" y="135287"/>
                  </a:cubicBezTo>
                  <a:cubicBezTo>
                    <a:pt x="218526" y="128477"/>
                    <a:pt x="222511" y="121481"/>
                    <a:pt x="228132" y="115837"/>
                  </a:cubicBezTo>
                  <a:cubicBezTo>
                    <a:pt x="233855" y="110090"/>
                    <a:pt x="241040" y="106322"/>
                    <a:pt x="248780" y="104042"/>
                  </a:cubicBezTo>
                  <a:cubicBezTo>
                    <a:pt x="255908" y="101941"/>
                    <a:pt x="263263" y="100875"/>
                    <a:pt x="270553" y="99509"/>
                  </a:cubicBezTo>
                  <a:lnTo>
                    <a:pt x="270553" y="59569"/>
                  </a:lnTo>
                  <a:cubicBezTo>
                    <a:pt x="270221" y="59509"/>
                    <a:pt x="269889" y="59444"/>
                    <a:pt x="269553" y="59390"/>
                  </a:cubicBezTo>
                  <a:cubicBezTo>
                    <a:pt x="266867" y="58966"/>
                    <a:pt x="264113" y="58758"/>
                    <a:pt x="261345" y="58758"/>
                  </a:cubicBezTo>
                  <a:cubicBezTo>
                    <a:pt x="255170" y="58758"/>
                    <a:pt x="248922" y="59795"/>
                    <a:pt x="243184" y="61788"/>
                  </a:cubicBezTo>
                  <a:cubicBezTo>
                    <a:pt x="236165" y="64227"/>
                    <a:pt x="230352" y="68938"/>
                    <a:pt x="225704" y="74662"/>
                  </a:cubicBezTo>
                  <a:cubicBezTo>
                    <a:pt x="221089" y="80345"/>
                    <a:pt x="217481" y="86740"/>
                    <a:pt x="213949" y="93130"/>
                  </a:cubicBezTo>
                  <a:cubicBezTo>
                    <a:pt x="210756" y="98903"/>
                    <a:pt x="205885" y="103941"/>
                    <a:pt x="200068" y="107111"/>
                  </a:cubicBezTo>
                  <a:cubicBezTo>
                    <a:pt x="196836" y="108872"/>
                    <a:pt x="193114" y="110112"/>
                    <a:pt x="189444" y="110112"/>
                  </a:cubicBezTo>
                  <a:cubicBezTo>
                    <a:pt x="187000" y="110112"/>
                    <a:pt x="184579" y="109562"/>
                    <a:pt x="182340" y="108250"/>
                  </a:cubicBezTo>
                  <a:cubicBezTo>
                    <a:pt x="177541" y="105437"/>
                    <a:pt x="175229" y="100764"/>
                    <a:pt x="175018" y="95295"/>
                  </a:cubicBezTo>
                  <a:cubicBezTo>
                    <a:pt x="174557" y="83388"/>
                    <a:pt x="180304" y="72217"/>
                    <a:pt x="184047" y="61230"/>
                  </a:cubicBezTo>
                  <a:cubicBezTo>
                    <a:pt x="185054" y="58274"/>
                    <a:pt x="185807" y="55221"/>
                    <a:pt x="186679" y="52223"/>
                  </a:cubicBezTo>
                  <a:cubicBezTo>
                    <a:pt x="187706" y="48692"/>
                    <a:pt x="188732" y="45156"/>
                    <a:pt x="189639" y="41591"/>
                  </a:cubicBezTo>
                  <a:cubicBezTo>
                    <a:pt x="191485" y="34332"/>
                    <a:pt x="193007" y="26836"/>
                    <a:pt x="192825" y="19307"/>
                  </a:cubicBezTo>
                  <a:cubicBezTo>
                    <a:pt x="192661" y="12487"/>
                    <a:pt x="191039" y="5688"/>
                    <a:pt x="187219" y="0"/>
                  </a:cubicBezTo>
                  <a:lnTo>
                    <a:pt x="144509" y="0"/>
                  </a:lnTo>
                  <a:cubicBezTo>
                    <a:pt x="143235" y="2794"/>
                    <a:pt x="142291" y="5790"/>
                    <a:pt x="141440" y="8763"/>
                  </a:cubicBezTo>
                  <a:cubicBezTo>
                    <a:pt x="136447" y="26197"/>
                    <a:pt x="135943" y="44638"/>
                    <a:pt x="134306" y="62598"/>
                  </a:cubicBezTo>
                  <a:cubicBezTo>
                    <a:pt x="133808" y="68071"/>
                    <a:pt x="133119" y="73554"/>
                    <a:pt x="131806" y="78898"/>
                  </a:cubicBezTo>
                  <a:cubicBezTo>
                    <a:pt x="130462" y="84377"/>
                    <a:pt x="128543" y="90014"/>
                    <a:pt x="125030" y="94512"/>
                  </a:cubicBezTo>
                  <a:cubicBezTo>
                    <a:pt x="121930" y="98483"/>
                    <a:pt x="117113" y="101773"/>
                    <a:pt x="111895" y="101773"/>
                  </a:cubicBezTo>
                  <a:cubicBezTo>
                    <a:pt x="111728" y="101773"/>
                    <a:pt x="111560" y="101769"/>
                    <a:pt x="111393" y="101762"/>
                  </a:cubicBezTo>
                  <a:cubicBezTo>
                    <a:pt x="106269" y="101553"/>
                    <a:pt x="102785" y="97729"/>
                    <a:pt x="100933" y="93227"/>
                  </a:cubicBezTo>
                  <a:cubicBezTo>
                    <a:pt x="95454" y="79904"/>
                    <a:pt x="101024" y="65283"/>
                    <a:pt x="107010" y="53155"/>
                  </a:cubicBezTo>
                  <a:cubicBezTo>
                    <a:pt x="110493" y="46099"/>
                    <a:pt x="114296" y="39189"/>
                    <a:pt x="117142" y="31839"/>
                  </a:cubicBezTo>
                  <a:cubicBezTo>
                    <a:pt x="119101" y="26778"/>
                    <a:pt x="121302" y="20589"/>
                    <a:pt x="119938" y="15115"/>
                  </a:cubicBezTo>
                  <a:cubicBezTo>
                    <a:pt x="118588" y="9701"/>
                    <a:pt x="113483" y="7632"/>
                    <a:pt x="108345" y="7632"/>
                  </a:cubicBezTo>
                  <a:cubicBezTo>
                    <a:pt x="106354" y="7632"/>
                    <a:pt x="104358" y="7943"/>
                    <a:pt x="102574" y="8490"/>
                  </a:cubicBezTo>
                  <a:cubicBezTo>
                    <a:pt x="95051" y="10796"/>
                    <a:pt x="88522" y="16045"/>
                    <a:pt x="84293" y="22621"/>
                  </a:cubicBezTo>
                  <a:cubicBezTo>
                    <a:pt x="80334" y="28775"/>
                    <a:pt x="77871" y="35698"/>
                    <a:pt x="75289" y="42502"/>
                  </a:cubicBezTo>
                  <a:cubicBezTo>
                    <a:pt x="72755" y="49180"/>
                    <a:pt x="69997" y="55893"/>
                    <a:pt x="66271" y="62008"/>
                  </a:cubicBezTo>
                  <a:cubicBezTo>
                    <a:pt x="62523" y="68158"/>
                    <a:pt x="57617" y="74011"/>
                    <a:pt x="50989" y="77158"/>
                  </a:cubicBezTo>
                  <a:cubicBezTo>
                    <a:pt x="47998" y="78578"/>
                    <a:pt x="44160" y="79685"/>
                    <a:pt x="40484" y="79685"/>
                  </a:cubicBezTo>
                  <a:cubicBezTo>
                    <a:pt x="38065" y="79685"/>
                    <a:pt x="35716" y="79206"/>
                    <a:pt x="33724" y="78019"/>
                  </a:cubicBezTo>
                  <a:cubicBezTo>
                    <a:pt x="26625" y="73792"/>
                    <a:pt x="26781" y="63791"/>
                    <a:pt x="28643" y="56832"/>
                  </a:cubicBezTo>
                  <a:cubicBezTo>
                    <a:pt x="30969" y="48145"/>
                    <a:pt x="35473" y="40191"/>
                    <a:pt x="39436" y="32181"/>
                  </a:cubicBezTo>
                  <a:cubicBezTo>
                    <a:pt x="41393" y="28224"/>
                    <a:pt x="43327" y="24219"/>
                    <a:pt x="44758" y="20036"/>
                  </a:cubicBezTo>
                  <a:cubicBezTo>
                    <a:pt x="45931" y="16606"/>
                    <a:pt x="46890" y="12914"/>
                    <a:pt x="46573" y="9258"/>
                  </a:cubicBezTo>
                  <a:cubicBezTo>
                    <a:pt x="46220" y="5172"/>
                    <a:pt x="44206" y="2194"/>
                    <a:pt x="41385" y="0"/>
                  </a:cubicBez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1810100" y="629575"/>
              <a:ext cx="883550" cy="586750"/>
            </a:xfrm>
            <a:custGeom>
              <a:avLst/>
              <a:gdLst/>
              <a:ahLst/>
              <a:cxnLst/>
              <a:rect l="l" t="t" r="r" b="b"/>
              <a:pathLst>
                <a:path w="35342" h="23470" extrusionOk="0">
                  <a:moveTo>
                    <a:pt x="5899" y="0"/>
                  </a:moveTo>
                  <a:cubicBezTo>
                    <a:pt x="4546" y="2893"/>
                    <a:pt x="3239" y="5806"/>
                    <a:pt x="2174" y="8833"/>
                  </a:cubicBezTo>
                  <a:cubicBezTo>
                    <a:pt x="1356" y="11159"/>
                    <a:pt x="609" y="13563"/>
                    <a:pt x="308" y="16020"/>
                  </a:cubicBezTo>
                  <a:cubicBezTo>
                    <a:pt x="92" y="17785"/>
                    <a:pt x="1" y="19864"/>
                    <a:pt x="975" y="21441"/>
                  </a:cubicBezTo>
                  <a:cubicBezTo>
                    <a:pt x="1918" y="22972"/>
                    <a:pt x="3648" y="23469"/>
                    <a:pt x="5355" y="23469"/>
                  </a:cubicBezTo>
                  <a:cubicBezTo>
                    <a:pt x="5490" y="23469"/>
                    <a:pt x="5625" y="23466"/>
                    <a:pt x="5759" y="23460"/>
                  </a:cubicBezTo>
                  <a:cubicBezTo>
                    <a:pt x="9121" y="23309"/>
                    <a:pt x="12628" y="22052"/>
                    <a:pt x="15568" y="20479"/>
                  </a:cubicBezTo>
                  <a:cubicBezTo>
                    <a:pt x="22340" y="16856"/>
                    <a:pt x="26813" y="10592"/>
                    <a:pt x="31432" y="4676"/>
                  </a:cubicBezTo>
                  <a:cubicBezTo>
                    <a:pt x="32686" y="3066"/>
                    <a:pt x="33982" y="1494"/>
                    <a:pt x="35341" y="0"/>
                  </a:cubicBez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385575" y="4053025"/>
              <a:ext cx="4214700" cy="1085775"/>
            </a:xfrm>
            <a:custGeom>
              <a:avLst/>
              <a:gdLst/>
              <a:ahLst/>
              <a:cxnLst/>
              <a:rect l="l" t="t" r="r" b="b"/>
              <a:pathLst>
                <a:path w="168588" h="43431" extrusionOk="0">
                  <a:moveTo>
                    <a:pt x="49995" y="1"/>
                  </a:moveTo>
                  <a:cubicBezTo>
                    <a:pt x="46084" y="1"/>
                    <a:pt x="41998" y="657"/>
                    <a:pt x="38409" y="2114"/>
                  </a:cubicBezTo>
                  <a:cubicBezTo>
                    <a:pt x="31181" y="5049"/>
                    <a:pt x="25937" y="11113"/>
                    <a:pt x="20309" y="16260"/>
                  </a:cubicBezTo>
                  <a:cubicBezTo>
                    <a:pt x="15158" y="20970"/>
                    <a:pt x="9197" y="25234"/>
                    <a:pt x="1971" y="25234"/>
                  </a:cubicBezTo>
                  <a:cubicBezTo>
                    <a:pt x="1750" y="25234"/>
                    <a:pt x="1528" y="25230"/>
                    <a:pt x="1304" y="25222"/>
                  </a:cubicBezTo>
                  <a:cubicBezTo>
                    <a:pt x="866" y="25206"/>
                    <a:pt x="432" y="25172"/>
                    <a:pt x="0" y="25128"/>
                  </a:cubicBezTo>
                  <a:lnTo>
                    <a:pt x="0" y="43431"/>
                  </a:lnTo>
                  <a:lnTo>
                    <a:pt x="168588" y="43431"/>
                  </a:lnTo>
                  <a:cubicBezTo>
                    <a:pt x="168388" y="42192"/>
                    <a:pt x="168146" y="40965"/>
                    <a:pt x="167861" y="39751"/>
                  </a:cubicBezTo>
                  <a:cubicBezTo>
                    <a:pt x="166693" y="34753"/>
                    <a:pt x="164850" y="29515"/>
                    <a:pt x="161418" y="25592"/>
                  </a:cubicBezTo>
                  <a:cubicBezTo>
                    <a:pt x="158528" y="22287"/>
                    <a:pt x="154629" y="20586"/>
                    <a:pt x="150265" y="20338"/>
                  </a:cubicBezTo>
                  <a:cubicBezTo>
                    <a:pt x="149737" y="20308"/>
                    <a:pt x="149208" y="20294"/>
                    <a:pt x="148679" y="20294"/>
                  </a:cubicBezTo>
                  <a:cubicBezTo>
                    <a:pt x="144519" y="20294"/>
                    <a:pt x="140361" y="21194"/>
                    <a:pt x="136434" y="22513"/>
                  </a:cubicBezTo>
                  <a:cubicBezTo>
                    <a:pt x="131781" y="24074"/>
                    <a:pt x="127559" y="26581"/>
                    <a:pt x="122964" y="28283"/>
                  </a:cubicBezTo>
                  <a:cubicBezTo>
                    <a:pt x="118210" y="30044"/>
                    <a:pt x="113210" y="31153"/>
                    <a:pt x="108126" y="31175"/>
                  </a:cubicBezTo>
                  <a:cubicBezTo>
                    <a:pt x="108057" y="31175"/>
                    <a:pt x="107987" y="31175"/>
                    <a:pt x="107918" y="31175"/>
                  </a:cubicBezTo>
                  <a:cubicBezTo>
                    <a:pt x="105391" y="31175"/>
                    <a:pt x="102868" y="30955"/>
                    <a:pt x="100377" y="30519"/>
                  </a:cubicBezTo>
                  <a:cubicBezTo>
                    <a:pt x="97996" y="30101"/>
                    <a:pt x="95673" y="29439"/>
                    <a:pt x="93289" y="29032"/>
                  </a:cubicBezTo>
                  <a:cubicBezTo>
                    <a:pt x="88881" y="28279"/>
                    <a:pt x="84227" y="27860"/>
                    <a:pt x="80143" y="25897"/>
                  </a:cubicBezTo>
                  <a:cubicBezTo>
                    <a:pt x="78237" y="24979"/>
                    <a:pt x="76451" y="23736"/>
                    <a:pt x="75118" y="22073"/>
                  </a:cubicBezTo>
                  <a:cubicBezTo>
                    <a:pt x="73711" y="20318"/>
                    <a:pt x="72669" y="18316"/>
                    <a:pt x="71692" y="16300"/>
                  </a:cubicBezTo>
                  <a:cubicBezTo>
                    <a:pt x="69604" y="11987"/>
                    <a:pt x="67612" y="7697"/>
                    <a:pt x="63820" y="4586"/>
                  </a:cubicBezTo>
                  <a:cubicBezTo>
                    <a:pt x="60349" y="1738"/>
                    <a:pt x="56047" y="242"/>
                    <a:pt x="51577" y="37"/>
                  </a:cubicBezTo>
                  <a:cubicBezTo>
                    <a:pt x="51054" y="13"/>
                    <a:pt x="50526" y="1"/>
                    <a:pt x="49995" y="1"/>
                  </a:cubicBez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6023375" y="3997775"/>
              <a:ext cx="1126050" cy="1141025"/>
            </a:xfrm>
            <a:custGeom>
              <a:avLst/>
              <a:gdLst/>
              <a:ahLst/>
              <a:cxnLst/>
              <a:rect l="l" t="t" r="r" b="b"/>
              <a:pathLst>
                <a:path w="45042" h="45641" extrusionOk="0">
                  <a:moveTo>
                    <a:pt x="45041" y="1"/>
                  </a:moveTo>
                  <a:cubicBezTo>
                    <a:pt x="41296" y="966"/>
                    <a:pt x="37440" y="1582"/>
                    <a:pt x="33605" y="2190"/>
                  </a:cubicBezTo>
                  <a:cubicBezTo>
                    <a:pt x="26205" y="3364"/>
                    <a:pt x="18510" y="4734"/>
                    <a:pt x="12389" y="9372"/>
                  </a:cubicBezTo>
                  <a:cubicBezTo>
                    <a:pt x="8729" y="12147"/>
                    <a:pt x="5649" y="15863"/>
                    <a:pt x="3680" y="20017"/>
                  </a:cubicBezTo>
                  <a:cubicBezTo>
                    <a:pt x="1712" y="24169"/>
                    <a:pt x="737" y="28708"/>
                    <a:pt x="350" y="33269"/>
                  </a:cubicBezTo>
                  <a:cubicBezTo>
                    <a:pt x="1" y="37395"/>
                    <a:pt x="68" y="41518"/>
                    <a:pt x="244" y="45641"/>
                  </a:cubicBezTo>
                  <a:lnTo>
                    <a:pt x="45041" y="45641"/>
                  </a:lnTo>
                  <a:lnTo>
                    <a:pt x="45041" y="1"/>
                  </a:ln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5770375" y="629575"/>
              <a:ext cx="1379050" cy="978300"/>
            </a:xfrm>
            <a:custGeom>
              <a:avLst/>
              <a:gdLst/>
              <a:ahLst/>
              <a:cxnLst/>
              <a:rect l="l" t="t" r="r" b="b"/>
              <a:pathLst>
                <a:path w="55162" h="39132" extrusionOk="0">
                  <a:moveTo>
                    <a:pt x="13223" y="0"/>
                  </a:moveTo>
                  <a:cubicBezTo>
                    <a:pt x="11368" y="4146"/>
                    <a:pt x="9084" y="8097"/>
                    <a:pt x="6841" y="12062"/>
                  </a:cubicBezTo>
                  <a:cubicBezTo>
                    <a:pt x="5137" y="15078"/>
                    <a:pt x="3462" y="18123"/>
                    <a:pt x="2095" y="21309"/>
                  </a:cubicBezTo>
                  <a:cubicBezTo>
                    <a:pt x="903" y="24082"/>
                    <a:pt x="1" y="27041"/>
                    <a:pt x="573" y="30086"/>
                  </a:cubicBezTo>
                  <a:cubicBezTo>
                    <a:pt x="1773" y="36482"/>
                    <a:pt x="7743" y="39131"/>
                    <a:pt x="13648" y="39131"/>
                  </a:cubicBezTo>
                  <a:cubicBezTo>
                    <a:pt x="15433" y="39131"/>
                    <a:pt x="17212" y="38889"/>
                    <a:pt x="18851" y="38436"/>
                  </a:cubicBezTo>
                  <a:cubicBezTo>
                    <a:pt x="26443" y="36337"/>
                    <a:pt x="30431" y="29177"/>
                    <a:pt x="36080" y="24335"/>
                  </a:cubicBezTo>
                  <a:cubicBezTo>
                    <a:pt x="39172" y="21686"/>
                    <a:pt x="42703" y="20047"/>
                    <a:pt x="46732" y="19375"/>
                  </a:cubicBezTo>
                  <a:cubicBezTo>
                    <a:pt x="48177" y="19133"/>
                    <a:pt x="49637" y="19012"/>
                    <a:pt x="51096" y="19012"/>
                  </a:cubicBezTo>
                  <a:cubicBezTo>
                    <a:pt x="52455" y="19012"/>
                    <a:pt x="53814" y="19117"/>
                    <a:pt x="55161" y="19327"/>
                  </a:cubicBezTo>
                  <a:lnTo>
                    <a:pt x="55161" y="0"/>
                  </a:ln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5304500" y="1470650"/>
              <a:ext cx="360750" cy="360750"/>
            </a:xfrm>
            <a:custGeom>
              <a:avLst/>
              <a:gdLst/>
              <a:ahLst/>
              <a:cxnLst/>
              <a:rect l="l" t="t" r="r" b="b"/>
              <a:pathLst>
                <a:path w="14430" h="14430" extrusionOk="0">
                  <a:moveTo>
                    <a:pt x="7215" y="0"/>
                  </a:moveTo>
                  <a:cubicBezTo>
                    <a:pt x="3282" y="0"/>
                    <a:pt x="0" y="3281"/>
                    <a:pt x="0" y="7215"/>
                  </a:cubicBezTo>
                  <a:cubicBezTo>
                    <a:pt x="0" y="11148"/>
                    <a:pt x="3282" y="14430"/>
                    <a:pt x="7215" y="14430"/>
                  </a:cubicBezTo>
                  <a:cubicBezTo>
                    <a:pt x="11148" y="14430"/>
                    <a:pt x="14430" y="11148"/>
                    <a:pt x="14430" y="7215"/>
                  </a:cubicBezTo>
                  <a:cubicBezTo>
                    <a:pt x="14430" y="3281"/>
                    <a:pt x="11148" y="0"/>
                    <a:pt x="7215" y="0"/>
                  </a:cubicBez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2301250" y="4168200"/>
              <a:ext cx="450925" cy="450925"/>
            </a:xfrm>
            <a:custGeom>
              <a:avLst/>
              <a:gdLst/>
              <a:ahLst/>
              <a:cxnLst/>
              <a:rect l="l" t="t" r="r" b="b"/>
              <a:pathLst>
                <a:path w="18037" h="18037" extrusionOk="0">
                  <a:moveTo>
                    <a:pt x="9018" y="1"/>
                  </a:moveTo>
                  <a:cubicBezTo>
                    <a:pt x="4102" y="1"/>
                    <a:pt x="0" y="4103"/>
                    <a:pt x="0" y="9019"/>
                  </a:cubicBezTo>
                  <a:cubicBezTo>
                    <a:pt x="0" y="13935"/>
                    <a:pt x="4102" y="18037"/>
                    <a:pt x="9018" y="18037"/>
                  </a:cubicBezTo>
                  <a:cubicBezTo>
                    <a:pt x="13935" y="18037"/>
                    <a:pt x="18036" y="13935"/>
                    <a:pt x="18036" y="9019"/>
                  </a:cubicBezTo>
                  <a:cubicBezTo>
                    <a:pt x="18036" y="4103"/>
                    <a:pt x="13935" y="1"/>
                    <a:pt x="9018" y="1"/>
                  </a:cubicBez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4778350" y="4712825"/>
              <a:ext cx="450950" cy="450950"/>
            </a:xfrm>
            <a:custGeom>
              <a:avLst/>
              <a:gdLst/>
              <a:ahLst/>
              <a:cxnLst/>
              <a:rect l="l" t="t" r="r" b="b"/>
              <a:pathLst>
                <a:path w="18038" h="18038" extrusionOk="0">
                  <a:moveTo>
                    <a:pt x="9020" y="0"/>
                  </a:moveTo>
                  <a:cubicBezTo>
                    <a:pt x="4104" y="0"/>
                    <a:pt x="0" y="4103"/>
                    <a:pt x="0" y="9019"/>
                  </a:cubicBezTo>
                  <a:cubicBezTo>
                    <a:pt x="0" y="13936"/>
                    <a:pt x="4104" y="18037"/>
                    <a:pt x="9020" y="18037"/>
                  </a:cubicBezTo>
                  <a:cubicBezTo>
                    <a:pt x="13936" y="18037"/>
                    <a:pt x="18038" y="13936"/>
                    <a:pt x="18038" y="9019"/>
                  </a:cubicBezTo>
                  <a:cubicBezTo>
                    <a:pt x="18038" y="4103"/>
                    <a:pt x="13936" y="0"/>
                    <a:pt x="9020" y="0"/>
                  </a:cubicBez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487250" y="1597375"/>
              <a:ext cx="450925" cy="450925"/>
            </a:xfrm>
            <a:custGeom>
              <a:avLst/>
              <a:gdLst/>
              <a:ahLst/>
              <a:cxnLst/>
              <a:rect l="l" t="t" r="r" b="b"/>
              <a:pathLst>
                <a:path w="18037" h="18037" extrusionOk="0">
                  <a:moveTo>
                    <a:pt x="9018" y="0"/>
                  </a:moveTo>
                  <a:cubicBezTo>
                    <a:pt x="4102" y="0"/>
                    <a:pt x="0" y="4102"/>
                    <a:pt x="0" y="9018"/>
                  </a:cubicBezTo>
                  <a:cubicBezTo>
                    <a:pt x="0" y="13934"/>
                    <a:pt x="4102" y="18036"/>
                    <a:pt x="9018" y="18036"/>
                  </a:cubicBezTo>
                  <a:cubicBezTo>
                    <a:pt x="13934" y="18036"/>
                    <a:pt x="18036" y="13934"/>
                    <a:pt x="18036" y="9018"/>
                  </a:cubicBezTo>
                  <a:cubicBezTo>
                    <a:pt x="18036" y="4102"/>
                    <a:pt x="13934" y="0"/>
                    <a:pt x="9018" y="0"/>
                  </a:cubicBez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3380975" y="550525"/>
              <a:ext cx="450950" cy="450950"/>
            </a:xfrm>
            <a:custGeom>
              <a:avLst/>
              <a:gdLst/>
              <a:ahLst/>
              <a:cxnLst/>
              <a:rect l="l" t="t" r="r" b="b"/>
              <a:pathLst>
                <a:path w="18038" h="18038" extrusionOk="0">
                  <a:moveTo>
                    <a:pt x="9020" y="0"/>
                  </a:moveTo>
                  <a:cubicBezTo>
                    <a:pt x="4104" y="0"/>
                    <a:pt x="0" y="4102"/>
                    <a:pt x="0" y="9018"/>
                  </a:cubicBezTo>
                  <a:cubicBezTo>
                    <a:pt x="0" y="13934"/>
                    <a:pt x="4104" y="18037"/>
                    <a:pt x="9020" y="18037"/>
                  </a:cubicBezTo>
                  <a:cubicBezTo>
                    <a:pt x="13935" y="18037"/>
                    <a:pt x="18038" y="13934"/>
                    <a:pt x="18038" y="9018"/>
                  </a:cubicBezTo>
                  <a:cubicBezTo>
                    <a:pt x="18038" y="4103"/>
                    <a:pt x="13935" y="0"/>
                    <a:pt x="9020" y="0"/>
                  </a:cubicBez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38125" y="3434425"/>
              <a:ext cx="360750" cy="360750"/>
            </a:xfrm>
            <a:custGeom>
              <a:avLst/>
              <a:gdLst/>
              <a:ahLst/>
              <a:cxnLst/>
              <a:rect l="l" t="t" r="r" b="b"/>
              <a:pathLst>
                <a:path w="14430" h="14430" extrusionOk="0">
                  <a:moveTo>
                    <a:pt x="7215" y="1"/>
                  </a:moveTo>
                  <a:cubicBezTo>
                    <a:pt x="3282" y="1"/>
                    <a:pt x="0" y="3281"/>
                    <a:pt x="0" y="7215"/>
                  </a:cubicBezTo>
                  <a:cubicBezTo>
                    <a:pt x="0" y="11148"/>
                    <a:pt x="3282" y="14430"/>
                    <a:pt x="7215" y="14430"/>
                  </a:cubicBezTo>
                  <a:cubicBezTo>
                    <a:pt x="11147" y="14430"/>
                    <a:pt x="14429" y="11148"/>
                    <a:pt x="14429" y="7215"/>
                  </a:cubicBezTo>
                  <a:cubicBezTo>
                    <a:pt x="14429" y="3283"/>
                    <a:pt x="11147" y="1"/>
                    <a:pt x="7215" y="1"/>
                  </a:cubicBez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3997775" y="3545675"/>
              <a:ext cx="360750" cy="360750"/>
            </a:xfrm>
            <a:custGeom>
              <a:avLst/>
              <a:gdLst/>
              <a:ahLst/>
              <a:cxnLst/>
              <a:rect l="l" t="t" r="r" b="b"/>
              <a:pathLst>
                <a:path w="14430" h="14430" extrusionOk="0">
                  <a:moveTo>
                    <a:pt x="7215" y="0"/>
                  </a:moveTo>
                  <a:cubicBezTo>
                    <a:pt x="3281" y="0"/>
                    <a:pt x="0" y="3282"/>
                    <a:pt x="0" y="7215"/>
                  </a:cubicBezTo>
                  <a:cubicBezTo>
                    <a:pt x="0" y="11148"/>
                    <a:pt x="3281" y="14430"/>
                    <a:pt x="7215" y="14430"/>
                  </a:cubicBezTo>
                  <a:cubicBezTo>
                    <a:pt x="11147" y="14430"/>
                    <a:pt x="14430" y="11148"/>
                    <a:pt x="14430" y="7215"/>
                  </a:cubicBezTo>
                  <a:cubicBezTo>
                    <a:pt x="14430" y="3282"/>
                    <a:pt x="11147" y="0"/>
                    <a:pt x="7215" y="0"/>
                  </a:cubicBez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5669975" y="567125"/>
              <a:ext cx="348950" cy="270600"/>
            </a:xfrm>
            <a:custGeom>
              <a:avLst/>
              <a:gdLst/>
              <a:ahLst/>
              <a:cxnLst/>
              <a:rect l="l" t="t" r="r" b="b"/>
              <a:pathLst>
                <a:path w="13958" h="10824" extrusionOk="0">
                  <a:moveTo>
                    <a:pt x="6980" y="0"/>
                  </a:moveTo>
                  <a:cubicBezTo>
                    <a:pt x="0" y="0"/>
                    <a:pt x="0" y="10823"/>
                    <a:pt x="6980" y="10823"/>
                  </a:cubicBezTo>
                  <a:cubicBezTo>
                    <a:pt x="13958" y="10823"/>
                    <a:pt x="13958" y="0"/>
                    <a:pt x="6980" y="0"/>
                  </a:cubicBez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83775" y="3576475"/>
              <a:ext cx="1973550" cy="696775"/>
            </a:xfrm>
            <a:custGeom>
              <a:avLst/>
              <a:gdLst/>
              <a:ahLst/>
              <a:cxnLst/>
              <a:rect l="l" t="t" r="r" b="b"/>
              <a:pathLst>
                <a:path w="78942" h="27871" extrusionOk="0">
                  <a:moveTo>
                    <a:pt x="59388" y="1"/>
                  </a:moveTo>
                  <a:cubicBezTo>
                    <a:pt x="58636" y="23"/>
                    <a:pt x="57849" y="20"/>
                    <a:pt x="57097" y="100"/>
                  </a:cubicBezTo>
                  <a:lnTo>
                    <a:pt x="55947" y="199"/>
                  </a:lnTo>
                  <a:lnTo>
                    <a:pt x="54812" y="353"/>
                  </a:lnTo>
                  <a:cubicBezTo>
                    <a:pt x="51766" y="778"/>
                    <a:pt x="48810" y="1587"/>
                    <a:pt x="45931" y="2577"/>
                  </a:cubicBezTo>
                  <a:cubicBezTo>
                    <a:pt x="43058" y="3575"/>
                    <a:pt x="40286" y="4778"/>
                    <a:pt x="37601" y="6064"/>
                  </a:cubicBezTo>
                  <a:cubicBezTo>
                    <a:pt x="34919" y="7361"/>
                    <a:pt x="32345" y="8756"/>
                    <a:pt x="29866" y="10167"/>
                  </a:cubicBezTo>
                  <a:cubicBezTo>
                    <a:pt x="27389" y="11579"/>
                    <a:pt x="25024" y="13013"/>
                    <a:pt x="22771" y="14397"/>
                  </a:cubicBezTo>
                  <a:cubicBezTo>
                    <a:pt x="20517" y="15781"/>
                    <a:pt x="18377" y="17110"/>
                    <a:pt x="16363" y="18293"/>
                  </a:cubicBezTo>
                  <a:cubicBezTo>
                    <a:pt x="14349" y="19483"/>
                    <a:pt x="12459" y="20520"/>
                    <a:pt x="10729" y="21294"/>
                  </a:cubicBezTo>
                  <a:cubicBezTo>
                    <a:pt x="10510" y="21400"/>
                    <a:pt x="10298" y="21488"/>
                    <a:pt x="10089" y="21569"/>
                  </a:cubicBezTo>
                  <a:cubicBezTo>
                    <a:pt x="9878" y="21650"/>
                    <a:pt x="9668" y="21749"/>
                    <a:pt x="9463" y="21825"/>
                  </a:cubicBezTo>
                  <a:cubicBezTo>
                    <a:pt x="9060" y="21965"/>
                    <a:pt x="8650" y="22126"/>
                    <a:pt x="8272" y="22232"/>
                  </a:cubicBezTo>
                  <a:cubicBezTo>
                    <a:pt x="7880" y="22367"/>
                    <a:pt x="7521" y="22436"/>
                    <a:pt x="7152" y="22523"/>
                  </a:cubicBezTo>
                  <a:cubicBezTo>
                    <a:pt x="6971" y="22562"/>
                    <a:pt x="6805" y="22572"/>
                    <a:pt x="6629" y="22601"/>
                  </a:cubicBezTo>
                  <a:lnTo>
                    <a:pt x="6368" y="22645"/>
                  </a:lnTo>
                  <a:cubicBezTo>
                    <a:pt x="6283" y="22656"/>
                    <a:pt x="6204" y="22656"/>
                    <a:pt x="6122" y="22661"/>
                  </a:cubicBezTo>
                  <a:cubicBezTo>
                    <a:pt x="5954" y="22682"/>
                    <a:pt x="5793" y="22691"/>
                    <a:pt x="5637" y="22691"/>
                  </a:cubicBezTo>
                  <a:cubicBezTo>
                    <a:pt x="5156" y="22691"/>
                    <a:pt x="4720" y="22607"/>
                    <a:pt x="4269" y="22527"/>
                  </a:cubicBezTo>
                  <a:cubicBezTo>
                    <a:pt x="3711" y="22364"/>
                    <a:pt x="3170" y="22135"/>
                    <a:pt x="2709" y="21828"/>
                  </a:cubicBezTo>
                  <a:cubicBezTo>
                    <a:pt x="2230" y="21540"/>
                    <a:pt x="1855" y="21170"/>
                    <a:pt x="1492" y="20862"/>
                  </a:cubicBezTo>
                  <a:cubicBezTo>
                    <a:pt x="1331" y="20690"/>
                    <a:pt x="1184" y="20532"/>
                    <a:pt x="1049" y="20386"/>
                  </a:cubicBezTo>
                  <a:cubicBezTo>
                    <a:pt x="909" y="20235"/>
                    <a:pt x="768" y="20104"/>
                    <a:pt x="668" y="19957"/>
                  </a:cubicBezTo>
                  <a:cubicBezTo>
                    <a:pt x="459" y="19675"/>
                    <a:pt x="285" y="19463"/>
                    <a:pt x="173" y="19319"/>
                  </a:cubicBezTo>
                  <a:cubicBezTo>
                    <a:pt x="60" y="19176"/>
                    <a:pt x="1" y="19102"/>
                    <a:pt x="1" y="19102"/>
                  </a:cubicBezTo>
                  <a:lnTo>
                    <a:pt x="1" y="19102"/>
                  </a:lnTo>
                  <a:cubicBezTo>
                    <a:pt x="1" y="19102"/>
                    <a:pt x="2" y="19194"/>
                    <a:pt x="9" y="19378"/>
                  </a:cubicBezTo>
                  <a:cubicBezTo>
                    <a:pt x="17" y="19561"/>
                    <a:pt x="20" y="19835"/>
                    <a:pt x="42" y="20186"/>
                  </a:cubicBezTo>
                  <a:cubicBezTo>
                    <a:pt x="61" y="20535"/>
                    <a:pt x="158" y="20983"/>
                    <a:pt x="265" y="21529"/>
                  </a:cubicBezTo>
                  <a:cubicBezTo>
                    <a:pt x="420" y="22047"/>
                    <a:pt x="589" y="22667"/>
                    <a:pt x="951" y="23320"/>
                  </a:cubicBezTo>
                  <a:cubicBezTo>
                    <a:pt x="1277" y="23994"/>
                    <a:pt x="1807" y="24678"/>
                    <a:pt x="2504" y="25358"/>
                  </a:cubicBezTo>
                  <a:cubicBezTo>
                    <a:pt x="2682" y="25523"/>
                    <a:pt x="2880" y="25668"/>
                    <a:pt x="3081" y="25829"/>
                  </a:cubicBezTo>
                  <a:cubicBezTo>
                    <a:pt x="3283" y="25988"/>
                    <a:pt x="3495" y="26146"/>
                    <a:pt x="3724" y="26270"/>
                  </a:cubicBezTo>
                  <a:lnTo>
                    <a:pt x="4434" y="26670"/>
                  </a:lnTo>
                  <a:cubicBezTo>
                    <a:pt x="4679" y="26785"/>
                    <a:pt x="4933" y="26888"/>
                    <a:pt x="5196" y="27000"/>
                  </a:cubicBezTo>
                  <a:cubicBezTo>
                    <a:pt x="6243" y="27424"/>
                    <a:pt x="7413" y="27666"/>
                    <a:pt x="8594" y="27780"/>
                  </a:cubicBezTo>
                  <a:cubicBezTo>
                    <a:pt x="9163" y="27843"/>
                    <a:pt x="9737" y="27870"/>
                    <a:pt x="10315" y="27870"/>
                  </a:cubicBezTo>
                  <a:cubicBezTo>
                    <a:pt x="10952" y="27870"/>
                    <a:pt x="11595" y="27837"/>
                    <a:pt x="12243" y="27784"/>
                  </a:cubicBezTo>
                  <a:cubicBezTo>
                    <a:pt x="14712" y="27574"/>
                    <a:pt x="17231" y="27016"/>
                    <a:pt x="19755" y="26267"/>
                  </a:cubicBezTo>
                  <a:cubicBezTo>
                    <a:pt x="22287" y="25518"/>
                    <a:pt x="24837" y="24572"/>
                    <a:pt x="27389" y="23520"/>
                  </a:cubicBezTo>
                  <a:cubicBezTo>
                    <a:pt x="32502" y="21421"/>
                    <a:pt x="37615" y="18859"/>
                    <a:pt x="42615" y="16461"/>
                  </a:cubicBezTo>
                  <a:cubicBezTo>
                    <a:pt x="45110" y="15258"/>
                    <a:pt x="47576" y="14085"/>
                    <a:pt x="49981" y="13045"/>
                  </a:cubicBezTo>
                  <a:cubicBezTo>
                    <a:pt x="52385" y="12016"/>
                    <a:pt x="54729" y="11060"/>
                    <a:pt x="56962" y="10379"/>
                  </a:cubicBezTo>
                  <a:cubicBezTo>
                    <a:pt x="58084" y="10011"/>
                    <a:pt x="59163" y="9762"/>
                    <a:pt x="60222" y="9509"/>
                  </a:cubicBezTo>
                  <a:cubicBezTo>
                    <a:pt x="61264" y="9313"/>
                    <a:pt x="62292" y="9125"/>
                    <a:pt x="63259" y="9064"/>
                  </a:cubicBezTo>
                  <a:cubicBezTo>
                    <a:pt x="63508" y="9031"/>
                    <a:pt x="63743" y="9033"/>
                    <a:pt x="63980" y="9026"/>
                  </a:cubicBezTo>
                  <a:cubicBezTo>
                    <a:pt x="64189" y="9026"/>
                    <a:pt x="64403" y="9005"/>
                    <a:pt x="64610" y="9005"/>
                  </a:cubicBezTo>
                  <a:cubicBezTo>
                    <a:pt x="64637" y="9005"/>
                    <a:pt x="64664" y="9006"/>
                    <a:pt x="64691" y="9007"/>
                  </a:cubicBezTo>
                  <a:cubicBezTo>
                    <a:pt x="65146" y="9029"/>
                    <a:pt x="65618" y="9019"/>
                    <a:pt x="66055" y="9079"/>
                  </a:cubicBezTo>
                  <a:cubicBezTo>
                    <a:pt x="66960" y="9140"/>
                    <a:pt x="67793" y="9349"/>
                    <a:pt x="68628" y="9564"/>
                  </a:cubicBezTo>
                  <a:cubicBezTo>
                    <a:pt x="70259" y="10059"/>
                    <a:pt x="71760" y="10875"/>
                    <a:pt x="73043" y="11810"/>
                  </a:cubicBezTo>
                  <a:lnTo>
                    <a:pt x="73970" y="12521"/>
                  </a:lnTo>
                  <a:cubicBezTo>
                    <a:pt x="74260" y="12777"/>
                    <a:pt x="74540" y="13022"/>
                    <a:pt x="74808" y="13258"/>
                  </a:cubicBezTo>
                  <a:cubicBezTo>
                    <a:pt x="74945" y="13378"/>
                    <a:pt x="75080" y="13496"/>
                    <a:pt x="75211" y="13612"/>
                  </a:cubicBezTo>
                  <a:cubicBezTo>
                    <a:pt x="75333" y="13737"/>
                    <a:pt x="75454" y="13859"/>
                    <a:pt x="75573" y="13979"/>
                  </a:cubicBezTo>
                  <a:cubicBezTo>
                    <a:pt x="75805" y="14220"/>
                    <a:pt x="76045" y="14445"/>
                    <a:pt x="76266" y="14667"/>
                  </a:cubicBezTo>
                  <a:cubicBezTo>
                    <a:pt x="76492" y="14884"/>
                    <a:pt x="76675" y="15115"/>
                    <a:pt x="76864" y="15322"/>
                  </a:cubicBezTo>
                  <a:cubicBezTo>
                    <a:pt x="77057" y="15531"/>
                    <a:pt x="77237" y="15726"/>
                    <a:pt x="77404" y="15908"/>
                  </a:cubicBezTo>
                  <a:cubicBezTo>
                    <a:pt x="77578" y="16089"/>
                    <a:pt x="77724" y="16267"/>
                    <a:pt x="77858" y="16430"/>
                  </a:cubicBezTo>
                  <a:lnTo>
                    <a:pt x="78232" y="16875"/>
                  </a:lnTo>
                  <a:cubicBezTo>
                    <a:pt x="78453" y="17143"/>
                    <a:pt x="78637" y="17345"/>
                    <a:pt x="78757" y="17484"/>
                  </a:cubicBezTo>
                  <a:lnTo>
                    <a:pt x="78941" y="17696"/>
                  </a:lnTo>
                  <a:cubicBezTo>
                    <a:pt x="78941" y="17696"/>
                    <a:pt x="78936" y="17602"/>
                    <a:pt x="78921" y="17421"/>
                  </a:cubicBezTo>
                  <a:cubicBezTo>
                    <a:pt x="78904" y="17238"/>
                    <a:pt x="78889" y="16964"/>
                    <a:pt x="78849" y="16612"/>
                  </a:cubicBezTo>
                  <a:cubicBezTo>
                    <a:pt x="78793" y="15897"/>
                    <a:pt x="78625" y="14870"/>
                    <a:pt x="78303" y="13554"/>
                  </a:cubicBezTo>
                  <a:cubicBezTo>
                    <a:pt x="78210" y="13231"/>
                    <a:pt x="78115" y="12884"/>
                    <a:pt x="78001" y="12525"/>
                  </a:cubicBezTo>
                  <a:cubicBezTo>
                    <a:pt x="77944" y="12345"/>
                    <a:pt x="77885" y="12159"/>
                    <a:pt x="77826" y="11971"/>
                  </a:cubicBezTo>
                  <a:lnTo>
                    <a:pt x="77606" y="11403"/>
                  </a:lnTo>
                  <a:cubicBezTo>
                    <a:pt x="77452" y="11015"/>
                    <a:pt x="77295" y="10604"/>
                    <a:pt x="77102" y="10191"/>
                  </a:cubicBezTo>
                  <a:cubicBezTo>
                    <a:pt x="76889" y="9781"/>
                    <a:pt x="76669" y="9357"/>
                    <a:pt x="76442" y="8918"/>
                  </a:cubicBezTo>
                  <a:cubicBezTo>
                    <a:pt x="75453" y="7200"/>
                    <a:pt x="74000" y="5295"/>
                    <a:pt x="71853" y="3696"/>
                  </a:cubicBezTo>
                  <a:cubicBezTo>
                    <a:pt x="69714" y="2122"/>
                    <a:pt x="66921" y="898"/>
                    <a:pt x="63941" y="392"/>
                  </a:cubicBezTo>
                  <a:cubicBezTo>
                    <a:pt x="63570" y="331"/>
                    <a:pt x="63196" y="266"/>
                    <a:pt x="62816" y="211"/>
                  </a:cubicBezTo>
                  <a:cubicBezTo>
                    <a:pt x="62439" y="165"/>
                    <a:pt x="62064" y="136"/>
                    <a:pt x="61683" y="100"/>
                  </a:cubicBezTo>
                  <a:cubicBezTo>
                    <a:pt x="60914" y="11"/>
                    <a:pt x="60165" y="24"/>
                    <a:pt x="59388" y="1"/>
                  </a:cubicBez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3145650" y="1418750"/>
              <a:ext cx="458350" cy="1393775"/>
            </a:xfrm>
            <a:custGeom>
              <a:avLst/>
              <a:gdLst/>
              <a:ahLst/>
              <a:cxnLst/>
              <a:rect l="l" t="t" r="r" b="b"/>
              <a:pathLst>
                <a:path w="18334" h="55751" extrusionOk="0">
                  <a:moveTo>
                    <a:pt x="16071" y="1"/>
                  </a:moveTo>
                  <a:lnTo>
                    <a:pt x="15969" y="157"/>
                  </a:lnTo>
                  <a:cubicBezTo>
                    <a:pt x="15903" y="262"/>
                    <a:pt x="15797" y="416"/>
                    <a:pt x="15679" y="620"/>
                  </a:cubicBezTo>
                  <a:cubicBezTo>
                    <a:pt x="15433" y="1024"/>
                    <a:pt x="15086" y="1618"/>
                    <a:pt x="14691" y="2379"/>
                  </a:cubicBezTo>
                  <a:cubicBezTo>
                    <a:pt x="14478" y="2754"/>
                    <a:pt x="14293" y="3192"/>
                    <a:pt x="14044" y="3632"/>
                  </a:cubicBezTo>
                  <a:cubicBezTo>
                    <a:pt x="13790" y="4073"/>
                    <a:pt x="13559" y="4549"/>
                    <a:pt x="13294" y="5051"/>
                  </a:cubicBezTo>
                  <a:cubicBezTo>
                    <a:pt x="13028" y="5555"/>
                    <a:pt x="12774" y="6085"/>
                    <a:pt x="12506" y="6642"/>
                  </a:cubicBezTo>
                  <a:cubicBezTo>
                    <a:pt x="12215" y="7208"/>
                    <a:pt x="11925" y="7800"/>
                    <a:pt x="11635" y="8416"/>
                  </a:cubicBezTo>
                  <a:cubicBezTo>
                    <a:pt x="11074" y="9650"/>
                    <a:pt x="10433" y="10976"/>
                    <a:pt x="9828" y="12380"/>
                  </a:cubicBezTo>
                  <a:cubicBezTo>
                    <a:pt x="9672" y="12730"/>
                    <a:pt x="9533" y="13087"/>
                    <a:pt x="9368" y="13446"/>
                  </a:cubicBezTo>
                  <a:cubicBezTo>
                    <a:pt x="9206" y="13805"/>
                    <a:pt x="9048" y="14170"/>
                    <a:pt x="8894" y="14539"/>
                  </a:cubicBezTo>
                  <a:cubicBezTo>
                    <a:pt x="8572" y="15274"/>
                    <a:pt x="8287" y="16030"/>
                    <a:pt x="7968" y="16797"/>
                  </a:cubicBezTo>
                  <a:cubicBezTo>
                    <a:pt x="7330" y="18332"/>
                    <a:pt x="6738" y="19925"/>
                    <a:pt x="6133" y="21558"/>
                  </a:cubicBezTo>
                  <a:cubicBezTo>
                    <a:pt x="5559" y="23191"/>
                    <a:pt x="4951" y="24861"/>
                    <a:pt x="4424" y="26548"/>
                  </a:cubicBezTo>
                  <a:cubicBezTo>
                    <a:pt x="3867" y="28239"/>
                    <a:pt x="3374" y="29943"/>
                    <a:pt x="2893" y="31643"/>
                  </a:cubicBezTo>
                  <a:cubicBezTo>
                    <a:pt x="2429" y="33341"/>
                    <a:pt x="2006" y="35042"/>
                    <a:pt x="1647" y="36704"/>
                  </a:cubicBezTo>
                  <a:cubicBezTo>
                    <a:pt x="918" y="40034"/>
                    <a:pt x="437" y="43235"/>
                    <a:pt x="202" y="46053"/>
                  </a:cubicBezTo>
                  <a:cubicBezTo>
                    <a:pt x="82" y="47461"/>
                    <a:pt x="19" y="48767"/>
                    <a:pt x="12" y="49943"/>
                  </a:cubicBezTo>
                  <a:cubicBezTo>
                    <a:pt x="1" y="51117"/>
                    <a:pt x="21" y="52148"/>
                    <a:pt x="82" y="53012"/>
                  </a:cubicBezTo>
                  <a:cubicBezTo>
                    <a:pt x="133" y="53871"/>
                    <a:pt x="208" y="54557"/>
                    <a:pt x="269" y="55026"/>
                  </a:cubicBezTo>
                  <a:cubicBezTo>
                    <a:pt x="295" y="55260"/>
                    <a:pt x="328" y="55443"/>
                    <a:pt x="347" y="55565"/>
                  </a:cubicBezTo>
                  <a:cubicBezTo>
                    <a:pt x="367" y="55688"/>
                    <a:pt x="376" y="55751"/>
                    <a:pt x="376" y="55751"/>
                  </a:cubicBezTo>
                  <a:lnTo>
                    <a:pt x="514" y="55620"/>
                  </a:lnTo>
                  <a:cubicBezTo>
                    <a:pt x="602" y="55535"/>
                    <a:pt x="742" y="55408"/>
                    <a:pt x="904" y="55239"/>
                  </a:cubicBezTo>
                  <a:cubicBezTo>
                    <a:pt x="1239" y="54904"/>
                    <a:pt x="1716" y="54407"/>
                    <a:pt x="2277" y="53762"/>
                  </a:cubicBezTo>
                  <a:cubicBezTo>
                    <a:pt x="2843" y="53121"/>
                    <a:pt x="3501" y="52330"/>
                    <a:pt x="4222" y="51417"/>
                  </a:cubicBezTo>
                  <a:cubicBezTo>
                    <a:pt x="4943" y="50503"/>
                    <a:pt x="5712" y="49457"/>
                    <a:pt x="6510" y="48298"/>
                  </a:cubicBezTo>
                  <a:cubicBezTo>
                    <a:pt x="8098" y="45986"/>
                    <a:pt x="9773" y="43210"/>
                    <a:pt x="11316" y="40122"/>
                  </a:cubicBezTo>
                  <a:cubicBezTo>
                    <a:pt x="12083" y="38572"/>
                    <a:pt x="12837" y="36957"/>
                    <a:pt x="13515" y="35269"/>
                  </a:cubicBezTo>
                  <a:cubicBezTo>
                    <a:pt x="14209" y="33594"/>
                    <a:pt x="14828" y="31843"/>
                    <a:pt x="15412" y="30085"/>
                  </a:cubicBezTo>
                  <a:cubicBezTo>
                    <a:pt x="15961" y="28305"/>
                    <a:pt x="16481" y="26522"/>
                    <a:pt x="16883" y="24718"/>
                  </a:cubicBezTo>
                  <a:cubicBezTo>
                    <a:pt x="17313" y="22928"/>
                    <a:pt x="17617" y="21121"/>
                    <a:pt x="17866" y="19368"/>
                  </a:cubicBezTo>
                  <a:cubicBezTo>
                    <a:pt x="17938" y="18933"/>
                    <a:pt x="17973" y="18490"/>
                    <a:pt x="18022" y="18054"/>
                  </a:cubicBezTo>
                  <a:cubicBezTo>
                    <a:pt x="18070" y="17618"/>
                    <a:pt x="18107" y="17186"/>
                    <a:pt x="18143" y="16759"/>
                  </a:cubicBezTo>
                  <a:cubicBezTo>
                    <a:pt x="18217" y="15904"/>
                    <a:pt x="18283" y="15071"/>
                    <a:pt x="18293" y="14241"/>
                  </a:cubicBezTo>
                  <a:cubicBezTo>
                    <a:pt x="18334" y="12594"/>
                    <a:pt x="18327" y="11038"/>
                    <a:pt x="18198" y="9583"/>
                  </a:cubicBezTo>
                  <a:cubicBezTo>
                    <a:pt x="18143" y="8856"/>
                    <a:pt x="18078" y="8166"/>
                    <a:pt x="18004" y="7508"/>
                  </a:cubicBezTo>
                  <a:cubicBezTo>
                    <a:pt x="17912" y="6837"/>
                    <a:pt x="17814" y="6200"/>
                    <a:pt x="17697" y="5606"/>
                  </a:cubicBezTo>
                  <a:cubicBezTo>
                    <a:pt x="17581" y="5013"/>
                    <a:pt x="17489" y="4464"/>
                    <a:pt x="17367" y="3957"/>
                  </a:cubicBezTo>
                  <a:cubicBezTo>
                    <a:pt x="17255" y="3449"/>
                    <a:pt x="17115" y="3006"/>
                    <a:pt x="16989" y="2592"/>
                  </a:cubicBezTo>
                  <a:cubicBezTo>
                    <a:pt x="16741" y="1771"/>
                    <a:pt x="16510" y="1123"/>
                    <a:pt x="16342" y="680"/>
                  </a:cubicBezTo>
                  <a:cubicBezTo>
                    <a:pt x="16262" y="460"/>
                    <a:pt x="16189" y="289"/>
                    <a:pt x="16143" y="174"/>
                  </a:cubicBezTo>
                  <a:cubicBezTo>
                    <a:pt x="16096" y="60"/>
                    <a:pt x="16071" y="1"/>
                    <a:pt x="16071" y="1"/>
                  </a:cubicBez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611300" y="3504000"/>
              <a:ext cx="1676425" cy="1358300"/>
            </a:xfrm>
            <a:custGeom>
              <a:avLst/>
              <a:gdLst/>
              <a:ahLst/>
              <a:cxnLst/>
              <a:rect l="l" t="t" r="r" b="b"/>
              <a:pathLst>
                <a:path w="67057" h="54332" extrusionOk="0">
                  <a:moveTo>
                    <a:pt x="67057" y="0"/>
                  </a:moveTo>
                  <a:cubicBezTo>
                    <a:pt x="67057" y="0"/>
                    <a:pt x="66683" y="73"/>
                    <a:pt x="65995" y="231"/>
                  </a:cubicBezTo>
                  <a:cubicBezTo>
                    <a:pt x="65651" y="315"/>
                    <a:pt x="65225" y="390"/>
                    <a:pt x="64742" y="501"/>
                  </a:cubicBezTo>
                  <a:lnTo>
                    <a:pt x="63065" y="843"/>
                  </a:lnTo>
                  <a:cubicBezTo>
                    <a:pt x="61813" y="1086"/>
                    <a:pt x="60306" y="1355"/>
                    <a:pt x="58588" y="1634"/>
                  </a:cubicBezTo>
                  <a:cubicBezTo>
                    <a:pt x="56868" y="1912"/>
                    <a:pt x="54934" y="2186"/>
                    <a:pt x="52819" y="2479"/>
                  </a:cubicBezTo>
                  <a:cubicBezTo>
                    <a:pt x="50704" y="2773"/>
                    <a:pt x="48407" y="3080"/>
                    <a:pt x="45956" y="3451"/>
                  </a:cubicBezTo>
                  <a:cubicBezTo>
                    <a:pt x="43505" y="3824"/>
                    <a:pt x="40898" y="4255"/>
                    <a:pt x="38169" y="4834"/>
                  </a:cubicBezTo>
                  <a:cubicBezTo>
                    <a:pt x="35441" y="5409"/>
                    <a:pt x="32593" y="6148"/>
                    <a:pt x="29692" y="7139"/>
                  </a:cubicBezTo>
                  <a:cubicBezTo>
                    <a:pt x="29330" y="7267"/>
                    <a:pt x="28967" y="7395"/>
                    <a:pt x="28602" y="7523"/>
                  </a:cubicBezTo>
                  <a:cubicBezTo>
                    <a:pt x="28238" y="7656"/>
                    <a:pt x="27875" y="7804"/>
                    <a:pt x="27511" y="7941"/>
                  </a:cubicBezTo>
                  <a:cubicBezTo>
                    <a:pt x="27147" y="8079"/>
                    <a:pt x="26782" y="8236"/>
                    <a:pt x="26418" y="8386"/>
                  </a:cubicBezTo>
                  <a:lnTo>
                    <a:pt x="26144" y="8498"/>
                  </a:lnTo>
                  <a:lnTo>
                    <a:pt x="26007" y="8555"/>
                  </a:lnTo>
                  <a:lnTo>
                    <a:pt x="25938" y="8582"/>
                  </a:lnTo>
                  <a:lnTo>
                    <a:pt x="25756" y="8666"/>
                  </a:lnTo>
                  <a:lnTo>
                    <a:pt x="25268" y="8892"/>
                  </a:lnTo>
                  <a:lnTo>
                    <a:pt x="24778" y="9119"/>
                  </a:lnTo>
                  <a:cubicBezTo>
                    <a:pt x="24615" y="9196"/>
                    <a:pt x="24466" y="9260"/>
                    <a:pt x="24249" y="9375"/>
                  </a:cubicBezTo>
                  <a:lnTo>
                    <a:pt x="23048" y="10000"/>
                  </a:lnTo>
                  <a:cubicBezTo>
                    <a:pt x="22840" y="10108"/>
                    <a:pt x="22663" y="10214"/>
                    <a:pt x="22484" y="10320"/>
                  </a:cubicBezTo>
                  <a:lnTo>
                    <a:pt x="21946" y="10637"/>
                  </a:lnTo>
                  <a:cubicBezTo>
                    <a:pt x="21586" y="10849"/>
                    <a:pt x="21227" y="11061"/>
                    <a:pt x="20883" y="11289"/>
                  </a:cubicBezTo>
                  <a:lnTo>
                    <a:pt x="19844" y="11969"/>
                  </a:lnTo>
                  <a:lnTo>
                    <a:pt x="18843" y="12685"/>
                  </a:lnTo>
                  <a:cubicBezTo>
                    <a:pt x="18170" y="13159"/>
                    <a:pt x="17542" y="13672"/>
                    <a:pt x="16909" y="14181"/>
                  </a:cubicBezTo>
                  <a:cubicBezTo>
                    <a:pt x="15678" y="15200"/>
                    <a:pt x="14499" y="16282"/>
                    <a:pt x="13379" y="17424"/>
                  </a:cubicBezTo>
                  <a:cubicBezTo>
                    <a:pt x="11167" y="19675"/>
                    <a:pt x="9270" y="22098"/>
                    <a:pt x="7635" y="24552"/>
                  </a:cubicBezTo>
                  <a:cubicBezTo>
                    <a:pt x="5999" y="27006"/>
                    <a:pt x="4669" y="29522"/>
                    <a:pt x="3592" y="31976"/>
                  </a:cubicBezTo>
                  <a:cubicBezTo>
                    <a:pt x="2519" y="34431"/>
                    <a:pt x="1716" y="36836"/>
                    <a:pt x="1152" y="39094"/>
                  </a:cubicBezTo>
                  <a:cubicBezTo>
                    <a:pt x="583" y="41352"/>
                    <a:pt x="273" y="43467"/>
                    <a:pt x="114" y="45341"/>
                  </a:cubicBezTo>
                  <a:cubicBezTo>
                    <a:pt x="41" y="46279"/>
                    <a:pt x="3" y="47158"/>
                    <a:pt x="1" y="47968"/>
                  </a:cubicBezTo>
                  <a:cubicBezTo>
                    <a:pt x="25" y="48786"/>
                    <a:pt x="13" y="49520"/>
                    <a:pt x="89" y="50195"/>
                  </a:cubicBezTo>
                  <a:cubicBezTo>
                    <a:pt x="118" y="50528"/>
                    <a:pt x="145" y="50843"/>
                    <a:pt x="171" y="51140"/>
                  </a:cubicBezTo>
                  <a:cubicBezTo>
                    <a:pt x="200" y="51436"/>
                    <a:pt x="251" y="51715"/>
                    <a:pt x="287" y="51971"/>
                  </a:cubicBezTo>
                  <a:cubicBezTo>
                    <a:pt x="358" y="52484"/>
                    <a:pt x="431" y="52917"/>
                    <a:pt x="515" y="53268"/>
                  </a:cubicBezTo>
                  <a:cubicBezTo>
                    <a:pt x="587" y="53617"/>
                    <a:pt x="657" y="53883"/>
                    <a:pt x="699" y="54062"/>
                  </a:cubicBezTo>
                  <a:lnTo>
                    <a:pt x="766" y="54331"/>
                  </a:lnTo>
                  <a:cubicBezTo>
                    <a:pt x="766" y="54331"/>
                    <a:pt x="804" y="54243"/>
                    <a:pt x="876" y="54074"/>
                  </a:cubicBezTo>
                  <a:cubicBezTo>
                    <a:pt x="947" y="53903"/>
                    <a:pt x="1061" y="53654"/>
                    <a:pt x="1189" y="53330"/>
                  </a:cubicBezTo>
                  <a:cubicBezTo>
                    <a:pt x="1460" y="52683"/>
                    <a:pt x="1858" y="51747"/>
                    <a:pt x="2397" y="50599"/>
                  </a:cubicBezTo>
                  <a:cubicBezTo>
                    <a:pt x="2658" y="50024"/>
                    <a:pt x="2977" y="49399"/>
                    <a:pt x="3303" y="48727"/>
                  </a:cubicBezTo>
                  <a:cubicBezTo>
                    <a:pt x="3485" y="48394"/>
                    <a:pt x="3664" y="48048"/>
                    <a:pt x="3844" y="47689"/>
                  </a:cubicBezTo>
                  <a:cubicBezTo>
                    <a:pt x="4019" y="47331"/>
                    <a:pt x="4236" y="46968"/>
                    <a:pt x="4440" y="46592"/>
                  </a:cubicBezTo>
                  <a:cubicBezTo>
                    <a:pt x="5258" y="45090"/>
                    <a:pt x="6247" y="43453"/>
                    <a:pt x="7367" y="41729"/>
                  </a:cubicBezTo>
                  <a:cubicBezTo>
                    <a:pt x="8492" y="40004"/>
                    <a:pt x="9764" y="38196"/>
                    <a:pt x="11174" y="36363"/>
                  </a:cubicBezTo>
                  <a:cubicBezTo>
                    <a:pt x="12586" y="34530"/>
                    <a:pt x="14122" y="32660"/>
                    <a:pt x="15800" y="30840"/>
                  </a:cubicBezTo>
                  <a:cubicBezTo>
                    <a:pt x="17478" y="29023"/>
                    <a:pt x="19261" y="27219"/>
                    <a:pt x="21165" y="25558"/>
                  </a:cubicBezTo>
                  <a:cubicBezTo>
                    <a:pt x="21637" y="25138"/>
                    <a:pt x="22112" y="24720"/>
                    <a:pt x="22604" y="24327"/>
                  </a:cubicBezTo>
                  <a:cubicBezTo>
                    <a:pt x="23086" y="23917"/>
                    <a:pt x="23583" y="23537"/>
                    <a:pt x="24075" y="23145"/>
                  </a:cubicBezTo>
                  <a:cubicBezTo>
                    <a:pt x="25078" y="22401"/>
                    <a:pt x="26078" y="21647"/>
                    <a:pt x="27114" y="20998"/>
                  </a:cubicBezTo>
                  <a:cubicBezTo>
                    <a:pt x="27367" y="20822"/>
                    <a:pt x="27628" y="20666"/>
                    <a:pt x="27888" y="20510"/>
                  </a:cubicBezTo>
                  <a:lnTo>
                    <a:pt x="28278" y="20273"/>
                  </a:lnTo>
                  <a:cubicBezTo>
                    <a:pt x="28407" y="20192"/>
                    <a:pt x="28539" y="20112"/>
                    <a:pt x="28650" y="20053"/>
                  </a:cubicBezTo>
                  <a:lnTo>
                    <a:pt x="29348" y="19648"/>
                  </a:lnTo>
                  <a:cubicBezTo>
                    <a:pt x="29444" y="19587"/>
                    <a:pt x="29623" y="19498"/>
                    <a:pt x="29780" y="19419"/>
                  </a:cubicBezTo>
                  <a:lnTo>
                    <a:pt x="30261" y="19174"/>
                  </a:lnTo>
                  <a:lnTo>
                    <a:pt x="30741" y="18929"/>
                  </a:lnTo>
                  <a:lnTo>
                    <a:pt x="30771" y="18914"/>
                  </a:lnTo>
                  <a:cubicBezTo>
                    <a:pt x="30774" y="18913"/>
                    <a:pt x="30775" y="18912"/>
                    <a:pt x="30775" y="18912"/>
                  </a:cubicBezTo>
                  <a:lnTo>
                    <a:pt x="30775" y="18912"/>
                  </a:lnTo>
                  <a:cubicBezTo>
                    <a:pt x="30774" y="18912"/>
                    <a:pt x="30650" y="18970"/>
                    <a:pt x="30650" y="18970"/>
                  </a:cubicBezTo>
                  <a:cubicBezTo>
                    <a:pt x="30650" y="18970"/>
                    <a:pt x="30658" y="18966"/>
                    <a:pt x="30681" y="18955"/>
                  </a:cubicBezTo>
                  <a:lnTo>
                    <a:pt x="30736" y="18929"/>
                  </a:lnTo>
                  <a:lnTo>
                    <a:pt x="30843" y="18877"/>
                  </a:lnTo>
                  <a:lnTo>
                    <a:pt x="31060" y="18771"/>
                  </a:lnTo>
                  <a:cubicBezTo>
                    <a:pt x="31352" y="18633"/>
                    <a:pt x="31637" y="18486"/>
                    <a:pt x="31935" y="18355"/>
                  </a:cubicBezTo>
                  <a:lnTo>
                    <a:pt x="33714" y="17551"/>
                  </a:lnTo>
                  <a:cubicBezTo>
                    <a:pt x="36113" y="16504"/>
                    <a:pt x="38593" y="15538"/>
                    <a:pt x="41050" y="14582"/>
                  </a:cubicBezTo>
                  <a:cubicBezTo>
                    <a:pt x="43506" y="13628"/>
                    <a:pt x="45944" y="12691"/>
                    <a:pt x="48267" y="11728"/>
                  </a:cubicBezTo>
                  <a:cubicBezTo>
                    <a:pt x="50589" y="10769"/>
                    <a:pt x="52798" y="9780"/>
                    <a:pt x="54808" y="8769"/>
                  </a:cubicBezTo>
                  <a:cubicBezTo>
                    <a:pt x="56820" y="7764"/>
                    <a:pt x="58629" y="6721"/>
                    <a:pt x="60183" y="5720"/>
                  </a:cubicBezTo>
                  <a:cubicBezTo>
                    <a:pt x="61738" y="4714"/>
                    <a:pt x="63036" y="3751"/>
                    <a:pt x="64055" y="2894"/>
                  </a:cubicBezTo>
                  <a:cubicBezTo>
                    <a:pt x="65075" y="2047"/>
                    <a:pt x="65834" y="1308"/>
                    <a:pt x="66322" y="802"/>
                  </a:cubicBezTo>
                  <a:cubicBezTo>
                    <a:pt x="66806" y="286"/>
                    <a:pt x="67057" y="0"/>
                    <a:pt x="67057" y="0"/>
                  </a:cubicBez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232200" y="1565100"/>
              <a:ext cx="2149250" cy="1253275"/>
            </a:xfrm>
            <a:custGeom>
              <a:avLst/>
              <a:gdLst/>
              <a:ahLst/>
              <a:cxnLst/>
              <a:rect l="l" t="t" r="r" b="b"/>
              <a:pathLst>
                <a:path w="85970" h="50131" extrusionOk="0">
                  <a:moveTo>
                    <a:pt x="34417" y="20240"/>
                  </a:moveTo>
                  <a:cubicBezTo>
                    <a:pt x="34414" y="20241"/>
                    <a:pt x="34413" y="20242"/>
                    <a:pt x="34413" y="20242"/>
                  </a:cubicBezTo>
                  <a:lnTo>
                    <a:pt x="34413" y="20242"/>
                  </a:lnTo>
                  <a:cubicBezTo>
                    <a:pt x="34413" y="20242"/>
                    <a:pt x="34414" y="20241"/>
                    <a:pt x="34417" y="20240"/>
                  </a:cubicBezTo>
                  <a:lnTo>
                    <a:pt x="34417" y="20240"/>
                  </a:lnTo>
                  <a:close/>
                  <a:moveTo>
                    <a:pt x="85969" y="1"/>
                  </a:moveTo>
                  <a:lnTo>
                    <a:pt x="84899" y="618"/>
                  </a:lnTo>
                  <a:cubicBezTo>
                    <a:pt x="84567" y="829"/>
                    <a:pt x="84125" y="1048"/>
                    <a:pt x="83624" y="1309"/>
                  </a:cubicBezTo>
                  <a:cubicBezTo>
                    <a:pt x="83131" y="1579"/>
                    <a:pt x="82540" y="1847"/>
                    <a:pt x="81891" y="2138"/>
                  </a:cubicBezTo>
                  <a:cubicBezTo>
                    <a:pt x="80578" y="2700"/>
                    <a:pt x="79002" y="3321"/>
                    <a:pt x="77138" y="3807"/>
                  </a:cubicBezTo>
                  <a:cubicBezTo>
                    <a:pt x="75285" y="4316"/>
                    <a:pt x="73173" y="4722"/>
                    <a:pt x="70845" y="5041"/>
                  </a:cubicBezTo>
                  <a:cubicBezTo>
                    <a:pt x="68516" y="5361"/>
                    <a:pt x="65967" y="5576"/>
                    <a:pt x="63230" y="5727"/>
                  </a:cubicBezTo>
                  <a:cubicBezTo>
                    <a:pt x="60491" y="5881"/>
                    <a:pt x="57574" y="5984"/>
                    <a:pt x="54497" y="6105"/>
                  </a:cubicBezTo>
                  <a:cubicBezTo>
                    <a:pt x="51417" y="6232"/>
                    <a:pt x="48193" y="6365"/>
                    <a:pt x="44828" y="6675"/>
                  </a:cubicBezTo>
                  <a:cubicBezTo>
                    <a:pt x="41465" y="6980"/>
                    <a:pt x="37981" y="7440"/>
                    <a:pt x="34373" y="8299"/>
                  </a:cubicBezTo>
                  <a:lnTo>
                    <a:pt x="32941" y="8676"/>
                  </a:lnTo>
                  <a:cubicBezTo>
                    <a:pt x="32686" y="8741"/>
                    <a:pt x="32495" y="8801"/>
                    <a:pt x="32298" y="8861"/>
                  </a:cubicBezTo>
                  <a:lnTo>
                    <a:pt x="31703" y="9041"/>
                  </a:lnTo>
                  <a:lnTo>
                    <a:pt x="30997" y="9255"/>
                  </a:lnTo>
                  <a:lnTo>
                    <a:pt x="30348" y="9495"/>
                  </a:lnTo>
                  <a:lnTo>
                    <a:pt x="29051" y="9975"/>
                  </a:lnTo>
                  <a:lnTo>
                    <a:pt x="27759" y="10458"/>
                  </a:lnTo>
                  <a:cubicBezTo>
                    <a:pt x="27329" y="10609"/>
                    <a:pt x="26913" y="10828"/>
                    <a:pt x="26492" y="11015"/>
                  </a:cubicBezTo>
                  <a:cubicBezTo>
                    <a:pt x="25653" y="11404"/>
                    <a:pt x="24815" y="11785"/>
                    <a:pt x="23993" y="12188"/>
                  </a:cubicBezTo>
                  <a:cubicBezTo>
                    <a:pt x="20729" y="13913"/>
                    <a:pt x="17716" y="16019"/>
                    <a:pt x="15110" y="18367"/>
                  </a:cubicBezTo>
                  <a:cubicBezTo>
                    <a:pt x="12509" y="20733"/>
                    <a:pt x="10387" y="23356"/>
                    <a:pt x="8624" y="25928"/>
                  </a:cubicBezTo>
                  <a:cubicBezTo>
                    <a:pt x="8204" y="26586"/>
                    <a:pt x="7792" y="27231"/>
                    <a:pt x="7396" y="27872"/>
                  </a:cubicBezTo>
                  <a:cubicBezTo>
                    <a:pt x="7191" y="28188"/>
                    <a:pt x="7008" y="28512"/>
                    <a:pt x="6834" y="28836"/>
                  </a:cubicBezTo>
                  <a:cubicBezTo>
                    <a:pt x="6660" y="29159"/>
                    <a:pt x="6486" y="29480"/>
                    <a:pt x="6315" y="29799"/>
                  </a:cubicBezTo>
                  <a:cubicBezTo>
                    <a:pt x="5605" y="31058"/>
                    <a:pt x="5050" y="32323"/>
                    <a:pt x="4506" y="33524"/>
                  </a:cubicBezTo>
                  <a:cubicBezTo>
                    <a:pt x="4225" y="34121"/>
                    <a:pt x="3999" y="34723"/>
                    <a:pt x="3774" y="35308"/>
                  </a:cubicBezTo>
                  <a:cubicBezTo>
                    <a:pt x="3548" y="35893"/>
                    <a:pt x="3327" y="36459"/>
                    <a:pt x="3123" y="37018"/>
                  </a:cubicBezTo>
                  <a:cubicBezTo>
                    <a:pt x="2750" y="38147"/>
                    <a:pt x="2389" y="39205"/>
                    <a:pt x="2086" y="40212"/>
                  </a:cubicBezTo>
                  <a:cubicBezTo>
                    <a:pt x="1811" y="41227"/>
                    <a:pt x="1539" y="42165"/>
                    <a:pt x="1324" y="43047"/>
                  </a:cubicBezTo>
                  <a:cubicBezTo>
                    <a:pt x="1105" y="43926"/>
                    <a:pt x="928" y="44741"/>
                    <a:pt x="778" y="45477"/>
                  </a:cubicBezTo>
                  <a:cubicBezTo>
                    <a:pt x="621" y="46212"/>
                    <a:pt x="488" y="46867"/>
                    <a:pt x="400" y="47442"/>
                  </a:cubicBezTo>
                  <a:cubicBezTo>
                    <a:pt x="301" y="48013"/>
                    <a:pt x="226" y="48504"/>
                    <a:pt x="167" y="48902"/>
                  </a:cubicBezTo>
                  <a:cubicBezTo>
                    <a:pt x="104" y="49299"/>
                    <a:pt x="68" y="49610"/>
                    <a:pt x="42" y="49817"/>
                  </a:cubicBezTo>
                  <a:cubicBezTo>
                    <a:pt x="15" y="50024"/>
                    <a:pt x="1" y="50131"/>
                    <a:pt x="1" y="50131"/>
                  </a:cubicBezTo>
                  <a:lnTo>
                    <a:pt x="202" y="49885"/>
                  </a:lnTo>
                  <a:cubicBezTo>
                    <a:pt x="332" y="49722"/>
                    <a:pt x="535" y="49484"/>
                    <a:pt x="779" y="49167"/>
                  </a:cubicBezTo>
                  <a:cubicBezTo>
                    <a:pt x="1281" y="48539"/>
                    <a:pt x="1987" y="47586"/>
                    <a:pt x="2885" y="46416"/>
                  </a:cubicBezTo>
                  <a:cubicBezTo>
                    <a:pt x="3763" y="45246"/>
                    <a:pt x="4829" y="43828"/>
                    <a:pt x="6052" y="42201"/>
                  </a:cubicBezTo>
                  <a:cubicBezTo>
                    <a:pt x="6687" y="41414"/>
                    <a:pt x="7315" y="40558"/>
                    <a:pt x="8002" y="39680"/>
                  </a:cubicBezTo>
                  <a:cubicBezTo>
                    <a:pt x="8723" y="38828"/>
                    <a:pt x="9419" y="37898"/>
                    <a:pt x="10199" y="36988"/>
                  </a:cubicBezTo>
                  <a:cubicBezTo>
                    <a:pt x="10986" y="36082"/>
                    <a:pt x="11764" y="35118"/>
                    <a:pt x="12638" y="34208"/>
                  </a:cubicBezTo>
                  <a:lnTo>
                    <a:pt x="13282" y="33503"/>
                  </a:lnTo>
                  <a:cubicBezTo>
                    <a:pt x="13492" y="33264"/>
                    <a:pt x="13709" y="33027"/>
                    <a:pt x="13945" y="32807"/>
                  </a:cubicBezTo>
                  <a:cubicBezTo>
                    <a:pt x="14405" y="32356"/>
                    <a:pt x="14861" y="31894"/>
                    <a:pt x="15322" y="31428"/>
                  </a:cubicBezTo>
                  <a:cubicBezTo>
                    <a:pt x="17228" y="29633"/>
                    <a:pt x="19268" y="27869"/>
                    <a:pt x="21527" y="26330"/>
                  </a:cubicBezTo>
                  <a:cubicBezTo>
                    <a:pt x="23800" y="24806"/>
                    <a:pt x="26249" y="23458"/>
                    <a:pt x="28851" y="22283"/>
                  </a:cubicBezTo>
                  <a:cubicBezTo>
                    <a:pt x="30202" y="21774"/>
                    <a:pt x="31506" y="21176"/>
                    <a:pt x="32923" y="20751"/>
                  </a:cubicBezTo>
                  <a:lnTo>
                    <a:pt x="33967" y="20399"/>
                  </a:lnTo>
                  <a:lnTo>
                    <a:pt x="34450" y="20232"/>
                  </a:lnTo>
                  <a:lnTo>
                    <a:pt x="34450" y="20232"/>
                  </a:lnTo>
                  <a:lnTo>
                    <a:pt x="34455" y="20231"/>
                  </a:lnTo>
                  <a:lnTo>
                    <a:pt x="34530" y="20209"/>
                  </a:lnTo>
                  <a:lnTo>
                    <a:pt x="34678" y="20165"/>
                  </a:lnTo>
                  <a:lnTo>
                    <a:pt x="34978" y="20080"/>
                  </a:lnTo>
                  <a:lnTo>
                    <a:pt x="35575" y="19906"/>
                  </a:lnTo>
                  <a:cubicBezTo>
                    <a:pt x="35776" y="19847"/>
                    <a:pt x="35982" y="19785"/>
                    <a:pt x="36131" y="19754"/>
                  </a:cubicBezTo>
                  <a:lnTo>
                    <a:pt x="37113" y="19510"/>
                  </a:lnTo>
                  <a:cubicBezTo>
                    <a:pt x="39968" y="18824"/>
                    <a:pt x="43065" y="18300"/>
                    <a:pt x="46193" y="17814"/>
                  </a:cubicBezTo>
                  <a:cubicBezTo>
                    <a:pt x="49318" y="17326"/>
                    <a:pt x="52502" y="16852"/>
                    <a:pt x="55612" y="16298"/>
                  </a:cubicBezTo>
                  <a:cubicBezTo>
                    <a:pt x="58727" y="15744"/>
                    <a:pt x="61786" y="15097"/>
                    <a:pt x="64679" y="14304"/>
                  </a:cubicBezTo>
                  <a:cubicBezTo>
                    <a:pt x="67571" y="13517"/>
                    <a:pt x="70303" y="12566"/>
                    <a:pt x="72750" y="11459"/>
                  </a:cubicBezTo>
                  <a:cubicBezTo>
                    <a:pt x="75200" y="10361"/>
                    <a:pt x="77351" y="9092"/>
                    <a:pt x="79124" y="7800"/>
                  </a:cubicBezTo>
                  <a:cubicBezTo>
                    <a:pt x="80655" y="6694"/>
                    <a:pt x="82052" y="5416"/>
                    <a:pt x="83290" y="3990"/>
                  </a:cubicBezTo>
                  <a:cubicBezTo>
                    <a:pt x="83537" y="3693"/>
                    <a:pt x="83771" y="3412"/>
                    <a:pt x="83991" y="3147"/>
                  </a:cubicBezTo>
                  <a:cubicBezTo>
                    <a:pt x="84208" y="2883"/>
                    <a:pt x="84382" y="2602"/>
                    <a:pt x="84556" y="2361"/>
                  </a:cubicBezTo>
                  <a:cubicBezTo>
                    <a:pt x="84724" y="2118"/>
                    <a:pt x="84881" y="1889"/>
                    <a:pt x="85023" y="1684"/>
                  </a:cubicBezTo>
                  <a:cubicBezTo>
                    <a:pt x="85164" y="1480"/>
                    <a:pt x="85269" y="1268"/>
                    <a:pt x="85374" y="1093"/>
                  </a:cubicBezTo>
                  <a:cubicBezTo>
                    <a:pt x="85577" y="741"/>
                    <a:pt x="85723" y="463"/>
                    <a:pt x="85821" y="279"/>
                  </a:cubicBezTo>
                  <a:cubicBezTo>
                    <a:pt x="85917" y="96"/>
                    <a:pt x="85969" y="1"/>
                    <a:pt x="85969" y="1"/>
                  </a:cubicBezTo>
                  <a:close/>
                </a:path>
              </a:pathLst>
            </a:custGeom>
            <a:solidFill>
              <a:srgbClr val="DCF3F9">
                <a:alpha val="268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27" name="Google Shape;27;p2"/>
          <p:cNvSpPr txBox="1">
            <a:spLocks noGrp="1"/>
          </p:cNvSpPr>
          <p:nvPr>
            <p:ph type="ctrTitle"/>
          </p:nvPr>
        </p:nvSpPr>
        <p:spPr>
          <a:xfrm>
            <a:off x="2441200" y="2301263"/>
            <a:ext cx="7309600" cy="1770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1pPr>
            <a:lvl2pPr lvl="1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2pPr>
            <a:lvl3pPr lvl="2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3pPr>
            <a:lvl4pPr lvl="3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4pPr>
            <a:lvl5pPr lvl="4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5pPr>
            <a:lvl6pPr lvl="5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6pPr>
            <a:lvl7pPr lvl="6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7pPr>
            <a:lvl8pPr lvl="7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8pPr>
            <a:lvl9pPr lvl="8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200"/>
              <a:buNone/>
              <a:defRPr sz="6933">
                <a:solidFill>
                  <a:schemeClr val="lt1"/>
                </a:solidFill>
              </a:defRPr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28" name="Google Shape;28;p2"/>
          <p:cNvSpPr txBox="1">
            <a:spLocks noGrp="1"/>
          </p:cNvSpPr>
          <p:nvPr>
            <p:ph type="subTitle" idx="1"/>
          </p:nvPr>
        </p:nvSpPr>
        <p:spPr>
          <a:xfrm>
            <a:off x="4381600" y="3961896"/>
            <a:ext cx="3428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3733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3733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3733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3733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3733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3733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3733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3733">
                <a:solidFill>
                  <a:schemeClr val="lt1"/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154973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bg>
      <p:bgPr>
        <a:solidFill>
          <a:schemeClr val="lt2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6780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128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128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128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128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128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128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128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128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sz="128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15600" y="38981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1219170" lvl="1" indent="-457189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 sz="2400">
                <a:solidFill>
                  <a:schemeClr val="lt1"/>
                </a:solidFill>
              </a:defRPr>
            </a:lvl2pPr>
            <a:lvl3pPr marL="1828754" lvl="2" indent="-457189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 sz="2400">
                <a:solidFill>
                  <a:schemeClr val="lt1"/>
                </a:solidFill>
              </a:defRPr>
            </a:lvl3pPr>
            <a:lvl4pPr marL="2438339" lvl="3" indent="-457189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 sz="2400">
                <a:solidFill>
                  <a:schemeClr val="lt1"/>
                </a:solidFill>
              </a:defRPr>
            </a:lvl4pPr>
            <a:lvl5pPr marL="3047924" lvl="4" indent="-457189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 sz="2400">
                <a:solidFill>
                  <a:schemeClr val="lt1"/>
                </a:solidFill>
              </a:defRPr>
            </a:lvl5pPr>
            <a:lvl6pPr marL="3657509" lvl="5" indent="-457189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800"/>
              <a:buChar char="■"/>
              <a:defRPr sz="2400">
                <a:solidFill>
                  <a:schemeClr val="lt1"/>
                </a:solidFill>
              </a:defRPr>
            </a:lvl6pPr>
            <a:lvl7pPr marL="4267093" lvl="6" indent="-457189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 sz="2400">
                <a:solidFill>
                  <a:schemeClr val="lt1"/>
                </a:solidFill>
              </a:defRPr>
            </a:lvl7pPr>
            <a:lvl8pPr marL="4876678" lvl="7" indent="-457189" algn="ctr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Clr>
                <a:schemeClr val="lt1"/>
              </a:buClr>
              <a:buSzPts val="1800"/>
              <a:buChar char="○"/>
              <a:defRPr sz="2400">
                <a:solidFill>
                  <a:schemeClr val="lt1"/>
                </a:solidFill>
              </a:defRPr>
            </a:lvl8pPr>
            <a:lvl9pPr marL="5486263" lvl="8" indent="-457189" algn="ctr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Clr>
                <a:schemeClr val="lt1"/>
              </a:buClr>
              <a:buSzPts val="1800"/>
              <a:buChar char="■"/>
              <a:defRPr sz="2400">
                <a:solidFill>
                  <a:schemeClr val="lt1"/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0" name="Google Shape;60;p11"/>
          <p:cNvSpPr/>
          <p:nvPr/>
        </p:nvSpPr>
        <p:spPr>
          <a:xfrm rot="-5400000" flipH="1">
            <a:off x="-4749559" y="-2002341"/>
            <a:ext cx="10366595" cy="7354077"/>
          </a:xfrm>
          <a:custGeom>
            <a:avLst/>
            <a:gdLst/>
            <a:ahLst/>
            <a:cxnLst/>
            <a:rect l="l" t="t" r="r" b="b"/>
            <a:pathLst>
              <a:path w="55162" h="39132" extrusionOk="0">
                <a:moveTo>
                  <a:pt x="13223" y="0"/>
                </a:moveTo>
                <a:cubicBezTo>
                  <a:pt x="11368" y="4146"/>
                  <a:pt x="9084" y="8097"/>
                  <a:pt x="6841" y="12062"/>
                </a:cubicBezTo>
                <a:cubicBezTo>
                  <a:pt x="5137" y="15078"/>
                  <a:pt x="3462" y="18123"/>
                  <a:pt x="2095" y="21309"/>
                </a:cubicBezTo>
                <a:cubicBezTo>
                  <a:pt x="903" y="24082"/>
                  <a:pt x="1" y="27041"/>
                  <a:pt x="573" y="30086"/>
                </a:cubicBezTo>
                <a:cubicBezTo>
                  <a:pt x="1773" y="36482"/>
                  <a:pt x="7743" y="39131"/>
                  <a:pt x="13648" y="39131"/>
                </a:cubicBezTo>
                <a:cubicBezTo>
                  <a:pt x="15433" y="39131"/>
                  <a:pt x="17212" y="38889"/>
                  <a:pt x="18851" y="38436"/>
                </a:cubicBezTo>
                <a:cubicBezTo>
                  <a:pt x="26443" y="36337"/>
                  <a:pt x="30431" y="29177"/>
                  <a:pt x="36080" y="24335"/>
                </a:cubicBezTo>
                <a:cubicBezTo>
                  <a:pt x="39172" y="21686"/>
                  <a:pt x="42703" y="20047"/>
                  <a:pt x="46732" y="19375"/>
                </a:cubicBezTo>
                <a:cubicBezTo>
                  <a:pt x="48177" y="19133"/>
                  <a:pt x="49637" y="19012"/>
                  <a:pt x="51096" y="19012"/>
                </a:cubicBezTo>
                <a:cubicBezTo>
                  <a:pt x="52455" y="19012"/>
                  <a:pt x="53814" y="19117"/>
                  <a:pt x="55161" y="19327"/>
                </a:cubicBezTo>
                <a:lnTo>
                  <a:pt x="55161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1" name="Google Shape;61;p11"/>
          <p:cNvSpPr/>
          <p:nvPr/>
        </p:nvSpPr>
        <p:spPr>
          <a:xfrm rot="5400000" flipH="1">
            <a:off x="6596508" y="1506259"/>
            <a:ext cx="10366595" cy="7354077"/>
          </a:xfrm>
          <a:custGeom>
            <a:avLst/>
            <a:gdLst/>
            <a:ahLst/>
            <a:cxnLst/>
            <a:rect l="l" t="t" r="r" b="b"/>
            <a:pathLst>
              <a:path w="55162" h="39132" extrusionOk="0">
                <a:moveTo>
                  <a:pt x="13223" y="0"/>
                </a:moveTo>
                <a:cubicBezTo>
                  <a:pt x="11368" y="4146"/>
                  <a:pt x="9084" y="8097"/>
                  <a:pt x="6841" y="12062"/>
                </a:cubicBezTo>
                <a:cubicBezTo>
                  <a:pt x="5137" y="15078"/>
                  <a:pt x="3462" y="18123"/>
                  <a:pt x="2095" y="21309"/>
                </a:cubicBezTo>
                <a:cubicBezTo>
                  <a:pt x="903" y="24082"/>
                  <a:pt x="1" y="27041"/>
                  <a:pt x="573" y="30086"/>
                </a:cubicBezTo>
                <a:cubicBezTo>
                  <a:pt x="1773" y="36482"/>
                  <a:pt x="7743" y="39131"/>
                  <a:pt x="13648" y="39131"/>
                </a:cubicBezTo>
                <a:cubicBezTo>
                  <a:pt x="15433" y="39131"/>
                  <a:pt x="17212" y="38889"/>
                  <a:pt x="18851" y="38436"/>
                </a:cubicBezTo>
                <a:cubicBezTo>
                  <a:pt x="26443" y="36337"/>
                  <a:pt x="30431" y="29177"/>
                  <a:pt x="36080" y="24335"/>
                </a:cubicBezTo>
                <a:cubicBezTo>
                  <a:pt x="39172" y="21686"/>
                  <a:pt x="42703" y="20047"/>
                  <a:pt x="46732" y="19375"/>
                </a:cubicBezTo>
                <a:cubicBezTo>
                  <a:pt x="48177" y="19133"/>
                  <a:pt x="49637" y="19012"/>
                  <a:pt x="51096" y="19012"/>
                </a:cubicBezTo>
                <a:cubicBezTo>
                  <a:pt x="52455" y="19012"/>
                  <a:pt x="53814" y="19117"/>
                  <a:pt x="55161" y="19327"/>
                </a:cubicBezTo>
                <a:lnTo>
                  <a:pt x="55161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="" xmlns:p14="http://schemas.microsoft.com/office/powerpoint/2010/main" val="84835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743314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/>
          <p:nvPr/>
        </p:nvSpPr>
        <p:spPr>
          <a:xfrm rot="-5400000">
            <a:off x="7407955" y="2325260"/>
            <a:ext cx="7866316" cy="2026491"/>
          </a:xfrm>
          <a:custGeom>
            <a:avLst/>
            <a:gdLst/>
            <a:ahLst/>
            <a:cxnLst/>
            <a:rect l="l" t="t" r="r" b="b"/>
            <a:pathLst>
              <a:path w="168588" h="43431" extrusionOk="0">
                <a:moveTo>
                  <a:pt x="49995" y="1"/>
                </a:moveTo>
                <a:cubicBezTo>
                  <a:pt x="46084" y="1"/>
                  <a:pt x="41998" y="657"/>
                  <a:pt x="38409" y="2114"/>
                </a:cubicBezTo>
                <a:cubicBezTo>
                  <a:pt x="31181" y="5049"/>
                  <a:pt x="25937" y="11113"/>
                  <a:pt x="20309" y="16260"/>
                </a:cubicBezTo>
                <a:cubicBezTo>
                  <a:pt x="15158" y="20970"/>
                  <a:pt x="9197" y="25234"/>
                  <a:pt x="1971" y="25234"/>
                </a:cubicBezTo>
                <a:cubicBezTo>
                  <a:pt x="1750" y="25234"/>
                  <a:pt x="1528" y="25230"/>
                  <a:pt x="1304" y="25222"/>
                </a:cubicBezTo>
                <a:cubicBezTo>
                  <a:pt x="866" y="25206"/>
                  <a:pt x="432" y="25172"/>
                  <a:pt x="0" y="25128"/>
                </a:cubicBezTo>
                <a:lnTo>
                  <a:pt x="0" y="43431"/>
                </a:lnTo>
                <a:lnTo>
                  <a:pt x="168588" y="43431"/>
                </a:lnTo>
                <a:cubicBezTo>
                  <a:pt x="168388" y="42192"/>
                  <a:pt x="168146" y="40965"/>
                  <a:pt x="167861" y="39751"/>
                </a:cubicBezTo>
                <a:cubicBezTo>
                  <a:pt x="166693" y="34753"/>
                  <a:pt x="164850" y="29515"/>
                  <a:pt x="161418" y="25592"/>
                </a:cubicBezTo>
                <a:cubicBezTo>
                  <a:pt x="158528" y="22287"/>
                  <a:pt x="154629" y="20586"/>
                  <a:pt x="150265" y="20338"/>
                </a:cubicBezTo>
                <a:cubicBezTo>
                  <a:pt x="149737" y="20308"/>
                  <a:pt x="149208" y="20294"/>
                  <a:pt x="148679" y="20294"/>
                </a:cubicBezTo>
                <a:cubicBezTo>
                  <a:pt x="144519" y="20294"/>
                  <a:pt x="140361" y="21194"/>
                  <a:pt x="136434" y="22513"/>
                </a:cubicBezTo>
                <a:cubicBezTo>
                  <a:pt x="131781" y="24074"/>
                  <a:pt x="127559" y="26581"/>
                  <a:pt x="122964" y="28283"/>
                </a:cubicBezTo>
                <a:cubicBezTo>
                  <a:pt x="118210" y="30044"/>
                  <a:pt x="113210" y="31153"/>
                  <a:pt x="108126" y="31175"/>
                </a:cubicBezTo>
                <a:cubicBezTo>
                  <a:pt x="108057" y="31175"/>
                  <a:pt x="107987" y="31175"/>
                  <a:pt x="107918" y="31175"/>
                </a:cubicBezTo>
                <a:cubicBezTo>
                  <a:pt x="105391" y="31175"/>
                  <a:pt x="102868" y="30955"/>
                  <a:pt x="100377" y="30519"/>
                </a:cubicBezTo>
                <a:cubicBezTo>
                  <a:pt x="97996" y="30101"/>
                  <a:pt x="95673" y="29439"/>
                  <a:pt x="93289" y="29032"/>
                </a:cubicBezTo>
                <a:cubicBezTo>
                  <a:pt x="88881" y="28279"/>
                  <a:pt x="84227" y="27860"/>
                  <a:pt x="80143" y="25897"/>
                </a:cubicBezTo>
                <a:cubicBezTo>
                  <a:pt x="78237" y="24979"/>
                  <a:pt x="76451" y="23736"/>
                  <a:pt x="75118" y="22073"/>
                </a:cubicBezTo>
                <a:cubicBezTo>
                  <a:pt x="73711" y="20318"/>
                  <a:pt x="72669" y="18316"/>
                  <a:pt x="71692" y="16300"/>
                </a:cubicBezTo>
                <a:cubicBezTo>
                  <a:pt x="69604" y="11987"/>
                  <a:pt x="67612" y="7697"/>
                  <a:pt x="63820" y="4586"/>
                </a:cubicBezTo>
                <a:cubicBezTo>
                  <a:pt x="60349" y="1738"/>
                  <a:pt x="56047" y="242"/>
                  <a:pt x="51577" y="37"/>
                </a:cubicBezTo>
                <a:cubicBezTo>
                  <a:pt x="51054" y="13"/>
                  <a:pt x="50526" y="1"/>
                  <a:pt x="49995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5" name="Google Shape;65;p13"/>
          <p:cNvSpPr/>
          <p:nvPr/>
        </p:nvSpPr>
        <p:spPr>
          <a:xfrm rot="-5400000" flipH="1">
            <a:off x="-767888" y="4729084"/>
            <a:ext cx="2573859" cy="1825899"/>
          </a:xfrm>
          <a:custGeom>
            <a:avLst/>
            <a:gdLst/>
            <a:ahLst/>
            <a:cxnLst/>
            <a:rect l="l" t="t" r="r" b="b"/>
            <a:pathLst>
              <a:path w="55162" h="39132" extrusionOk="0">
                <a:moveTo>
                  <a:pt x="13223" y="0"/>
                </a:moveTo>
                <a:cubicBezTo>
                  <a:pt x="11368" y="4146"/>
                  <a:pt x="9084" y="8097"/>
                  <a:pt x="6841" y="12062"/>
                </a:cubicBezTo>
                <a:cubicBezTo>
                  <a:pt x="5137" y="15078"/>
                  <a:pt x="3462" y="18123"/>
                  <a:pt x="2095" y="21309"/>
                </a:cubicBezTo>
                <a:cubicBezTo>
                  <a:pt x="903" y="24082"/>
                  <a:pt x="1" y="27041"/>
                  <a:pt x="573" y="30086"/>
                </a:cubicBezTo>
                <a:cubicBezTo>
                  <a:pt x="1773" y="36482"/>
                  <a:pt x="7743" y="39131"/>
                  <a:pt x="13648" y="39131"/>
                </a:cubicBezTo>
                <a:cubicBezTo>
                  <a:pt x="15433" y="39131"/>
                  <a:pt x="17212" y="38889"/>
                  <a:pt x="18851" y="38436"/>
                </a:cubicBezTo>
                <a:cubicBezTo>
                  <a:pt x="26443" y="36337"/>
                  <a:pt x="30431" y="29177"/>
                  <a:pt x="36080" y="24335"/>
                </a:cubicBezTo>
                <a:cubicBezTo>
                  <a:pt x="39172" y="21686"/>
                  <a:pt x="42703" y="20047"/>
                  <a:pt x="46732" y="19375"/>
                </a:cubicBezTo>
                <a:cubicBezTo>
                  <a:pt x="48177" y="19133"/>
                  <a:pt x="49637" y="19012"/>
                  <a:pt x="51096" y="19012"/>
                </a:cubicBezTo>
                <a:cubicBezTo>
                  <a:pt x="52455" y="19012"/>
                  <a:pt x="53814" y="19117"/>
                  <a:pt x="55161" y="19327"/>
                </a:cubicBezTo>
                <a:lnTo>
                  <a:pt x="55161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6" name="Google Shape;66;p13"/>
          <p:cNvSpPr/>
          <p:nvPr/>
        </p:nvSpPr>
        <p:spPr>
          <a:xfrm rot="10800000">
            <a:off x="-218655" y="-178858"/>
            <a:ext cx="2101660" cy="2129609"/>
          </a:xfrm>
          <a:custGeom>
            <a:avLst/>
            <a:gdLst/>
            <a:ahLst/>
            <a:cxnLst/>
            <a:rect l="l" t="t" r="r" b="b"/>
            <a:pathLst>
              <a:path w="45042" h="45641" extrusionOk="0">
                <a:moveTo>
                  <a:pt x="45041" y="1"/>
                </a:moveTo>
                <a:cubicBezTo>
                  <a:pt x="41296" y="966"/>
                  <a:pt x="37440" y="1582"/>
                  <a:pt x="33605" y="2190"/>
                </a:cubicBezTo>
                <a:cubicBezTo>
                  <a:pt x="26205" y="3364"/>
                  <a:pt x="18510" y="4734"/>
                  <a:pt x="12389" y="9372"/>
                </a:cubicBezTo>
                <a:cubicBezTo>
                  <a:pt x="8729" y="12147"/>
                  <a:pt x="5649" y="15863"/>
                  <a:pt x="3680" y="20017"/>
                </a:cubicBezTo>
                <a:cubicBezTo>
                  <a:pt x="1712" y="24169"/>
                  <a:pt x="737" y="28708"/>
                  <a:pt x="350" y="33269"/>
                </a:cubicBezTo>
                <a:cubicBezTo>
                  <a:pt x="1" y="37395"/>
                  <a:pt x="68" y="41518"/>
                  <a:pt x="244" y="45641"/>
                </a:cubicBezTo>
                <a:lnTo>
                  <a:pt x="45041" y="45641"/>
                </a:lnTo>
                <a:lnTo>
                  <a:pt x="45041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7" name="Google Shape;67;p13"/>
          <p:cNvSpPr/>
          <p:nvPr/>
        </p:nvSpPr>
        <p:spPr>
          <a:xfrm>
            <a:off x="394299" y="2232444"/>
            <a:ext cx="249512" cy="262547"/>
          </a:xfrm>
          <a:custGeom>
            <a:avLst/>
            <a:gdLst/>
            <a:ahLst/>
            <a:cxnLst/>
            <a:rect l="l" t="t" r="r" b="b"/>
            <a:pathLst>
              <a:path w="5532" h="5821" extrusionOk="0">
                <a:moveTo>
                  <a:pt x="2791" y="1"/>
                </a:moveTo>
                <a:lnTo>
                  <a:pt x="2129" y="2224"/>
                </a:lnTo>
                <a:lnTo>
                  <a:pt x="2129" y="2224"/>
                </a:lnTo>
                <a:cubicBezTo>
                  <a:pt x="957" y="2236"/>
                  <a:pt x="1" y="2261"/>
                  <a:pt x="1" y="2261"/>
                </a:cubicBezTo>
                <a:cubicBezTo>
                  <a:pt x="570" y="2754"/>
                  <a:pt x="1139" y="3203"/>
                  <a:pt x="1709" y="3636"/>
                </a:cubicBezTo>
                <a:lnTo>
                  <a:pt x="1709" y="3636"/>
                </a:lnTo>
                <a:lnTo>
                  <a:pt x="1059" y="5821"/>
                </a:lnTo>
                <a:cubicBezTo>
                  <a:pt x="1489" y="5421"/>
                  <a:pt x="2101" y="4913"/>
                  <a:pt x="2735" y="4407"/>
                </a:cubicBezTo>
                <a:lnTo>
                  <a:pt x="2735" y="4407"/>
                </a:lnTo>
                <a:cubicBezTo>
                  <a:pt x="3267" y="4804"/>
                  <a:pt x="3798" y="5203"/>
                  <a:pt x="4330" y="5628"/>
                </a:cubicBezTo>
                <a:cubicBezTo>
                  <a:pt x="4186" y="5055"/>
                  <a:pt x="3992" y="4324"/>
                  <a:pt x="3789" y="3580"/>
                </a:cubicBezTo>
                <a:lnTo>
                  <a:pt x="3789" y="3580"/>
                </a:lnTo>
                <a:cubicBezTo>
                  <a:pt x="4744" y="2842"/>
                  <a:pt x="5532" y="2261"/>
                  <a:pt x="5532" y="2261"/>
                </a:cubicBezTo>
                <a:cubicBezTo>
                  <a:pt x="4975" y="2230"/>
                  <a:pt x="4204" y="2219"/>
                  <a:pt x="3414" y="2218"/>
                </a:cubicBezTo>
                <a:lnTo>
                  <a:pt x="3414" y="2218"/>
                </a:lnTo>
                <a:cubicBezTo>
                  <a:pt x="3074" y="993"/>
                  <a:pt x="2791" y="1"/>
                  <a:pt x="279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8" name="Google Shape;68;p13"/>
          <p:cNvSpPr/>
          <p:nvPr/>
        </p:nvSpPr>
        <p:spPr>
          <a:xfrm>
            <a:off x="5791424" y="3801194"/>
            <a:ext cx="131296" cy="135580"/>
          </a:xfrm>
          <a:custGeom>
            <a:avLst/>
            <a:gdLst/>
            <a:ahLst/>
            <a:cxnLst/>
            <a:rect l="l" t="t" r="r" b="b"/>
            <a:pathLst>
              <a:path w="2911" h="3006" extrusionOk="0">
                <a:moveTo>
                  <a:pt x="1420" y="0"/>
                </a:moveTo>
                <a:cubicBezTo>
                  <a:pt x="1327" y="406"/>
                  <a:pt x="1221" y="786"/>
                  <a:pt x="1119" y="1161"/>
                </a:cubicBezTo>
                <a:lnTo>
                  <a:pt x="1119" y="1161"/>
                </a:lnTo>
                <a:cubicBezTo>
                  <a:pt x="744" y="1181"/>
                  <a:pt x="369" y="1208"/>
                  <a:pt x="0" y="1227"/>
                </a:cubicBezTo>
                <a:cubicBezTo>
                  <a:pt x="306" y="1475"/>
                  <a:pt x="608" y="1719"/>
                  <a:pt x="918" y="1956"/>
                </a:cubicBezTo>
                <a:lnTo>
                  <a:pt x="918" y="1956"/>
                </a:lnTo>
                <a:cubicBezTo>
                  <a:pt x="841" y="2295"/>
                  <a:pt x="779" y="2641"/>
                  <a:pt x="746" y="3006"/>
                </a:cubicBezTo>
                <a:cubicBezTo>
                  <a:pt x="977" y="2846"/>
                  <a:pt x="1251" y="2639"/>
                  <a:pt x="1536" y="2410"/>
                </a:cubicBezTo>
                <a:lnTo>
                  <a:pt x="1536" y="2410"/>
                </a:lnTo>
                <a:cubicBezTo>
                  <a:pt x="1819" y="2608"/>
                  <a:pt x="2114" y="2800"/>
                  <a:pt x="2429" y="2982"/>
                </a:cubicBezTo>
                <a:cubicBezTo>
                  <a:pt x="2298" y="2653"/>
                  <a:pt x="2172" y="2319"/>
                  <a:pt x="2051" y="1981"/>
                </a:cubicBezTo>
                <a:lnTo>
                  <a:pt x="2051" y="1981"/>
                </a:lnTo>
                <a:cubicBezTo>
                  <a:pt x="2366" y="1709"/>
                  <a:pt x="2668" y="1430"/>
                  <a:pt x="2911" y="1178"/>
                </a:cubicBezTo>
                <a:cubicBezTo>
                  <a:pt x="2615" y="1146"/>
                  <a:pt x="2314" y="1134"/>
                  <a:pt x="2012" y="1134"/>
                </a:cubicBezTo>
                <a:cubicBezTo>
                  <a:pt x="1930" y="1134"/>
                  <a:pt x="1847" y="1134"/>
                  <a:pt x="1765" y="1136"/>
                </a:cubicBezTo>
                <a:lnTo>
                  <a:pt x="1765" y="1136"/>
                </a:lnTo>
                <a:cubicBezTo>
                  <a:pt x="1643" y="759"/>
                  <a:pt x="1528" y="380"/>
                  <a:pt x="142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9" name="Google Shape;69;p13"/>
          <p:cNvSpPr/>
          <p:nvPr/>
        </p:nvSpPr>
        <p:spPr>
          <a:xfrm>
            <a:off x="10030039" y="6133013"/>
            <a:ext cx="157365" cy="122095"/>
          </a:xfrm>
          <a:custGeom>
            <a:avLst/>
            <a:gdLst/>
            <a:ahLst/>
            <a:cxnLst/>
            <a:rect l="l" t="t" r="r" b="b"/>
            <a:pathLst>
              <a:path w="3489" h="2707" extrusionOk="0">
                <a:moveTo>
                  <a:pt x="1744" y="1"/>
                </a:moveTo>
                <a:cubicBezTo>
                  <a:pt x="0" y="1"/>
                  <a:pt x="0" y="2707"/>
                  <a:pt x="1744" y="2707"/>
                </a:cubicBezTo>
                <a:cubicBezTo>
                  <a:pt x="3489" y="2707"/>
                  <a:pt x="3489" y="1"/>
                  <a:pt x="174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0" name="Google Shape;70;p13"/>
          <p:cNvSpPr/>
          <p:nvPr/>
        </p:nvSpPr>
        <p:spPr>
          <a:xfrm>
            <a:off x="7121391" y="660294"/>
            <a:ext cx="131296" cy="135580"/>
          </a:xfrm>
          <a:custGeom>
            <a:avLst/>
            <a:gdLst/>
            <a:ahLst/>
            <a:cxnLst/>
            <a:rect l="l" t="t" r="r" b="b"/>
            <a:pathLst>
              <a:path w="2911" h="3006" extrusionOk="0">
                <a:moveTo>
                  <a:pt x="1420" y="0"/>
                </a:moveTo>
                <a:cubicBezTo>
                  <a:pt x="1327" y="406"/>
                  <a:pt x="1221" y="786"/>
                  <a:pt x="1119" y="1161"/>
                </a:cubicBezTo>
                <a:lnTo>
                  <a:pt x="1119" y="1161"/>
                </a:lnTo>
                <a:cubicBezTo>
                  <a:pt x="744" y="1181"/>
                  <a:pt x="369" y="1208"/>
                  <a:pt x="0" y="1227"/>
                </a:cubicBezTo>
                <a:cubicBezTo>
                  <a:pt x="306" y="1475"/>
                  <a:pt x="608" y="1719"/>
                  <a:pt x="918" y="1956"/>
                </a:cubicBezTo>
                <a:lnTo>
                  <a:pt x="918" y="1956"/>
                </a:lnTo>
                <a:cubicBezTo>
                  <a:pt x="841" y="2295"/>
                  <a:pt x="779" y="2641"/>
                  <a:pt x="746" y="3006"/>
                </a:cubicBezTo>
                <a:cubicBezTo>
                  <a:pt x="977" y="2846"/>
                  <a:pt x="1251" y="2639"/>
                  <a:pt x="1536" y="2410"/>
                </a:cubicBezTo>
                <a:lnTo>
                  <a:pt x="1536" y="2410"/>
                </a:lnTo>
                <a:cubicBezTo>
                  <a:pt x="1819" y="2608"/>
                  <a:pt x="2114" y="2800"/>
                  <a:pt x="2429" y="2982"/>
                </a:cubicBezTo>
                <a:cubicBezTo>
                  <a:pt x="2298" y="2653"/>
                  <a:pt x="2172" y="2319"/>
                  <a:pt x="2051" y="1981"/>
                </a:cubicBezTo>
                <a:lnTo>
                  <a:pt x="2051" y="1981"/>
                </a:lnTo>
                <a:cubicBezTo>
                  <a:pt x="2366" y="1709"/>
                  <a:pt x="2668" y="1430"/>
                  <a:pt x="2911" y="1178"/>
                </a:cubicBezTo>
                <a:cubicBezTo>
                  <a:pt x="2615" y="1146"/>
                  <a:pt x="2314" y="1134"/>
                  <a:pt x="2012" y="1134"/>
                </a:cubicBezTo>
                <a:cubicBezTo>
                  <a:pt x="1930" y="1134"/>
                  <a:pt x="1847" y="1134"/>
                  <a:pt x="1765" y="1136"/>
                </a:cubicBezTo>
                <a:lnTo>
                  <a:pt x="1765" y="1136"/>
                </a:lnTo>
                <a:cubicBezTo>
                  <a:pt x="1643" y="759"/>
                  <a:pt x="1528" y="380"/>
                  <a:pt x="1420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1" name="Google Shape;71;p13"/>
          <p:cNvSpPr/>
          <p:nvPr/>
        </p:nvSpPr>
        <p:spPr>
          <a:xfrm>
            <a:off x="10490906" y="2549179"/>
            <a:ext cx="157365" cy="122095"/>
          </a:xfrm>
          <a:custGeom>
            <a:avLst/>
            <a:gdLst/>
            <a:ahLst/>
            <a:cxnLst/>
            <a:rect l="l" t="t" r="r" b="b"/>
            <a:pathLst>
              <a:path w="3489" h="2707" extrusionOk="0">
                <a:moveTo>
                  <a:pt x="1744" y="1"/>
                </a:moveTo>
                <a:cubicBezTo>
                  <a:pt x="0" y="1"/>
                  <a:pt x="0" y="2707"/>
                  <a:pt x="1744" y="2707"/>
                </a:cubicBezTo>
                <a:cubicBezTo>
                  <a:pt x="3489" y="2707"/>
                  <a:pt x="3489" y="1"/>
                  <a:pt x="1744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13"/>
          <p:cNvSpPr txBox="1">
            <a:spLocks noGrp="1"/>
          </p:cNvSpPr>
          <p:nvPr>
            <p:ph type="title"/>
          </p:nvPr>
        </p:nvSpPr>
        <p:spPr>
          <a:xfrm>
            <a:off x="2004607" y="1747567"/>
            <a:ext cx="3569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ubTitle" idx="1"/>
          </p:nvPr>
        </p:nvSpPr>
        <p:spPr>
          <a:xfrm>
            <a:off x="2004607" y="2451533"/>
            <a:ext cx="3569600" cy="118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title" idx="2" hasCustomPrompt="1"/>
          </p:nvPr>
        </p:nvSpPr>
        <p:spPr>
          <a:xfrm>
            <a:off x="2508200" y="763167"/>
            <a:ext cx="2562400" cy="118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t>xx%</a:t>
            </a:r>
          </a:p>
        </p:txBody>
      </p:sp>
      <p:sp>
        <p:nvSpPr>
          <p:cNvPr id="75" name="Google Shape;75;p13"/>
          <p:cNvSpPr txBox="1">
            <a:spLocks noGrp="1"/>
          </p:cNvSpPr>
          <p:nvPr>
            <p:ph type="title" idx="3"/>
          </p:nvPr>
        </p:nvSpPr>
        <p:spPr>
          <a:xfrm>
            <a:off x="6617807" y="1747567"/>
            <a:ext cx="3569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subTitle" idx="4"/>
          </p:nvPr>
        </p:nvSpPr>
        <p:spPr>
          <a:xfrm>
            <a:off x="6617807" y="2451533"/>
            <a:ext cx="3569600" cy="118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title" idx="5" hasCustomPrompt="1"/>
          </p:nvPr>
        </p:nvSpPr>
        <p:spPr>
          <a:xfrm>
            <a:off x="7121400" y="763167"/>
            <a:ext cx="2562400" cy="118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t>xx%</a:t>
            </a:r>
          </a:p>
        </p:txBody>
      </p:sp>
      <p:sp>
        <p:nvSpPr>
          <p:cNvPr id="78" name="Google Shape;78;p13"/>
          <p:cNvSpPr txBox="1">
            <a:spLocks noGrp="1"/>
          </p:cNvSpPr>
          <p:nvPr>
            <p:ph type="title" idx="6"/>
          </p:nvPr>
        </p:nvSpPr>
        <p:spPr>
          <a:xfrm>
            <a:off x="2004607" y="4485267"/>
            <a:ext cx="3569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ubTitle" idx="7"/>
          </p:nvPr>
        </p:nvSpPr>
        <p:spPr>
          <a:xfrm>
            <a:off x="2004600" y="5189233"/>
            <a:ext cx="3569600" cy="9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title" idx="8" hasCustomPrompt="1"/>
          </p:nvPr>
        </p:nvSpPr>
        <p:spPr>
          <a:xfrm>
            <a:off x="2508200" y="3500867"/>
            <a:ext cx="2562400" cy="118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t>xx%</a:t>
            </a:r>
          </a:p>
        </p:txBody>
      </p:sp>
      <p:sp>
        <p:nvSpPr>
          <p:cNvPr id="81" name="Google Shape;81;p13"/>
          <p:cNvSpPr txBox="1">
            <a:spLocks noGrp="1"/>
          </p:cNvSpPr>
          <p:nvPr>
            <p:ph type="title" idx="9"/>
          </p:nvPr>
        </p:nvSpPr>
        <p:spPr>
          <a:xfrm>
            <a:off x="6617807" y="4485267"/>
            <a:ext cx="3569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subTitle" idx="13"/>
          </p:nvPr>
        </p:nvSpPr>
        <p:spPr>
          <a:xfrm>
            <a:off x="6617800" y="5189233"/>
            <a:ext cx="3569600" cy="9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title" idx="14" hasCustomPrompt="1"/>
          </p:nvPr>
        </p:nvSpPr>
        <p:spPr>
          <a:xfrm>
            <a:off x="7121400" y="3500867"/>
            <a:ext cx="2562400" cy="118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="" xmlns:p14="http://schemas.microsoft.com/office/powerpoint/2010/main" val="1047124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Title + text">
    <p:bg>
      <p:bgPr>
        <a:solidFill>
          <a:schemeClr val="lt2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4"/>
          <p:cNvSpPr/>
          <p:nvPr/>
        </p:nvSpPr>
        <p:spPr>
          <a:xfrm>
            <a:off x="1262884" y="885067"/>
            <a:ext cx="9666240" cy="7005851"/>
          </a:xfrm>
          <a:custGeom>
            <a:avLst/>
            <a:gdLst/>
            <a:ahLst/>
            <a:cxnLst/>
            <a:rect l="l" t="t" r="r" b="b"/>
            <a:pathLst>
              <a:path w="289091" h="209526" extrusionOk="0">
                <a:moveTo>
                  <a:pt x="148837" y="1"/>
                </a:moveTo>
                <a:cubicBezTo>
                  <a:pt x="141742" y="1"/>
                  <a:pt x="134604" y="788"/>
                  <a:pt x="127468" y="2165"/>
                </a:cubicBezTo>
                <a:cubicBezTo>
                  <a:pt x="112941" y="4965"/>
                  <a:pt x="100810" y="16680"/>
                  <a:pt x="91728" y="27934"/>
                </a:cubicBezTo>
                <a:cubicBezTo>
                  <a:pt x="77946" y="45017"/>
                  <a:pt x="69297" y="65455"/>
                  <a:pt x="55729" y="82687"/>
                </a:cubicBezTo>
                <a:cubicBezTo>
                  <a:pt x="35648" y="108197"/>
                  <a:pt x="0" y="136526"/>
                  <a:pt x="13426" y="173189"/>
                </a:cubicBezTo>
                <a:cubicBezTo>
                  <a:pt x="24129" y="202416"/>
                  <a:pt x="56798" y="208751"/>
                  <a:pt x="84363" y="209495"/>
                </a:cubicBezTo>
                <a:cubicBezTo>
                  <a:pt x="85120" y="209515"/>
                  <a:pt x="85871" y="209525"/>
                  <a:pt x="86617" y="209525"/>
                </a:cubicBezTo>
                <a:cubicBezTo>
                  <a:pt x="123140" y="209525"/>
                  <a:pt x="146099" y="185464"/>
                  <a:pt x="164640" y="185464"/>
                </a:cubicBezTo>
                <a:cubicBezTo>
                  <a:pt x="178412" y="185464"/>
                  <a:pt x="192554" y="194152"/>
                  <a:pt x="205277" y="198540"/>
                </a:cubicBezTo>
                <a:cubicBezTo>
                  <a:pt x="215369" y="202020"/>
                  <a:pt x="226687" y="204611"/>
                  <a:pt x="237542" y="204611"/>
                </a:cubicBezTo>
                <a:cubicBezTo>
                  <a:pt x="252904" y="204611"/>
                  <a:pt x="267337" y="199421"/>
                  <a:pt x="276053" y="184216"/>
                </a:cubicBezTo>
                <a:cubicBezTo>
                  <a:pt x="289091" y="161471"/>
                  <a:pt x="284279" y="132895"/>
                  <a:pt x="269440" y="112377"/>
                </a:cubicBezTo>
                <a:cubicBezTo>
                  <a:pt x="253335" y="90105"/>
                  <a:pt x="230389" y="73540"/>
                  <a:pt x="218820" y="47928"/>
                </a:cubicBezTo>
                <a:cubicBezTo>
                  <a:pt x="209910" y="28205"/>
                  <a:pt x="199143" y="13000"/>
                  <a:pt x="178149" y="5133"/>
                </a:cubicBezTo>
                <a:cubicBezTo>
                  <a:pt x="168540" y="1532"/>
                  <a:pt x="158730" y="1"/>
                  <a:pt x="14883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6" name="Google Shape;86;p14"/>
          <p:cNvSpPr txBox="1">
            <a:spLocks noGrp="1"/>
          </p:cNvSpPr>
          <p:nvPr>
            <p:ph type="title"/>
          </p:nvPr>
        </p:nvSpPr>
        <p:spPr>
          <a:xfrm>
            <a:off x="4184000" y="1881367"/>
            <a:ext cx="3824000" cy="1830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87" name="Google Shape;87;p14"/>
          <p:cNvSpPr txBox="1">
            <a:spLocks noGrp="1"/>
          </p:cNvSpPr>
          <p:nvPr>
            <p:ph type="body" idx="1"/>
          </p:nvPr>
        </p:nvSpPr>
        <p:spPr>
          <a:xfrm>
            <a:off x="3857600" y="3972067"/>
            <a:ext cx="4476800" cy="252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1pPr>
            <a:lvl2pPr marL="1219170" lvl="1" indent="-44025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2pPr>
            <a:lvl3pPr marL="1828754" lvl="2" indent="-44025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Char char="■"/>
              <a:defRPr sz="2133"/>
            </a:lvl3pPr>
            <a:lvl4pPr marL="2438339" lvl="3" indent="-44025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Char char="●"/>
              <a:defRPr sz="2133"/>
            </a:lvl4pPr>
            <a:lvl5pPr marL="3047924" lvl="4" indent="-44025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Char char="■"/>
              <a:defRPr sz="2133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</p:spTree>
    <p:extLst>
      <p:ext uri="{BB962C8B-B14F-4D97-AF65-F5344CB8AC3E}">
        <p14:creationId xmlns="" xmlns:p14="http://schemas.microsoft.com/office/powerpoint/2010/main" val="19043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bg>
      <p:bgPr>
        <a:solidFill>
          <a:schemeClr val="lt2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5"/>
          <p:cNvSpPr txBox="1">
            <a:spLocks noGrp="1"/>
          </p:cNvSpPr>
          <p:nvPr>
            <p:ph type="title"/>
          </p:nvPr>
        </p:nvSpPr>
        <p:spPr>
          <a:xfrm>
            <a:off x="3399200" y="4566400"/>
            <a:ext cx="5393600" cy="13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5600">
                <a:solidFill>
                  <a:schemeClr val="lt1"/>
                </a:solidFill>
              </a:defRPr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90" name="Google Shape;90;p15"/>
          <p:cNvSpPr txBox="1">
            <a:spLocks noGrp="1"/>
          </p:cNvSpPr>
          <p:nvPr>
            <p:ph type="subTitle" idx="1"/>
          </p:nvPr>
        </p:nvSpPr>
        <p:spPr>
          <a:xfrm>
            <a:off x="2972400" y="1759600"/>
            <a:ext cx="6247200" cy="266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800">
                <a:solidFill>
                  <a:schemeClr val="lt1"/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1535979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">
  <p:cSld name="Title + Four columns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 txBox="1">
            <a:spLocks noGrp="1"/>
          </p:cNvSpPr>
          <p:nvPr>
            <p:ph type="title"/>
          </p:nvPr>
        </p:nvSpPr>
        <p:spPr>
          <a:xfrm>
            <a:off x="1242607" y="1864967"/>
            <a:ext cx="3569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93" name="Google Shape;93;p16"/>
          <p:cNvSpPr txBox="1">
            <a:spLocks noGrp="1"/>
          </p:cNvSpPr>
          <p:nvPr>
            <p:ph type="subTitle" idx="1"/>
          </p:nvPr>
        </p:nvSpPr>
        <p:spPr>
          <a:xfrm>
            <a:off x="1242600" y="2568933"/>
            <a:ext cx="3569600" cy="9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94" name="Google Shape;94;p16"/>
          <p:cNvSpPr txBox="1">
            <a:spLocks noGrp="1"/>
          </p:cNvSpPr>
          <p:nvPr>
            <p:ph type="title" idx="2"/>
          </p:nvPr>
        </p:nvSpPr>
        <p:spPr>
          <a:xfrm>
            <a:off x="7379807" y="1864967"/>
            <a:ext cx="3569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95" name="Google Shape;95;p16"/>
          <p:cNvSpPr txBox="1">
            <a:spLocks noGrp="1"/>
          </p:cNvSpPr>
          <p:nvPr>
            <p:ph type="subTitle" idx="3"/>
          </p:nvPr>
        </p:nvSpPr>
        <p:spPr>
          <a:xfrm>
            <a:off x="7379800" y="2568933"/>
            <a:ext cx="3569600" cy="9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96" name="Google Shape;96;p16"/>
          <p:cNvSpPr txBox="1">
            <a:spLocks noGrp="1"/>
          </p:cNvSpPr>
          <p:nvPr>
            <p:ph type="title" idx="4"/>
          </p:nvPr>
        </p:nvSpPr>
        <p:spPr>
          <a:xfrm>
            <a:off x="1242607" y="4094667"/>
            <a:ext cx="3569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97" name="Google Shape;97;p16"/>
          <p:cNvSpPr txBox="1">
            <a:spLocks noGrp="1"/>
          </p:cNvSpPr>
          <p:nvPr>
            <p:ph type="subTitle" idx="5"/>
          </p:nvPr>
        </p:nvSpPr>
        <p:spPr>
          <a:xfrm>
            <a:off x="1242600" y="4798633"/>
            <a:ext cx="3569600" cy="9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98" name="Google Shape;98;p16"/>
          <p:cNvSpPr txBox="1">
            <a:spLocks noGrp="1"/>
          </p:cNvSpPr>
          <p:nvPr>
            <p:ph type="title" idx="6"/>
          </p:nvPr>
        </p:nvSpPr>
        <p:spPr>
          <a:xfrm>
            <a:off x="7379807" y="4094667"/>
            <a:ext cx="3569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99" name="Google Shape;99;p16"/>
          <p:cNvSpPr txBox="1">
            <a:spLocks noGrp="1"/>
          </p:cNvSpPr>
          <p:nvPr>
            <p:ph type="subTitle" idx="7"/>
          </p:nvPr>
        </p:nvSpPr>
        <p:spPr>
          <a:xfrm>
            <a:off x="7379800" y="4798633"/>
            <a:ext cx="3569600" cy="9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100" name="Google Shape;100;p16"/>
          <p:cNvSpPr txBox="1">
            <a:spLocks noGrp="1"/>
          </p:cNvSpPr>
          <p:nvPr>
            <p:ph type="title" idx="8"/>
          </p:nvPr>
        </p:nvSpPr>
        <p:spPr>
          <a:xfrm>
            <a:off x="847233" y="537600"/>
            <a:ext cx="5971200" cy="118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6038601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 ">
  <p:cSld name="Title + Three columns 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7"/>
          <p:cNvSpPr txBox="1">
            <a:spLocks noGrp="1"/>
          </p:cNvSpPr>
          <p:nvPr>
            <p:ph type="title"/>
          </p:nvPr>
        </p:nvSpPr>
        <p:spPr>
          <a:xfrm>
            <a:off x="1073205" y="4043067"/>
            <a:ext cx="3107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03" name="Google Shape;103;p17"/>
          <p:cNvSpPr/>
          <p:nvPr/>
        </p:nvSpPr>
        <p:spPr>
          <a:xfrm rot="3029904">
            <a:off x="8044740" y="-2762512"/>
            <a:ext cx="6195955" cy="5761835"/>
          </a:xfrm>
          <a:custGeom>
            <a:avLst/>
            <a:gdLst/>
            <a:ahLst/>
            <a:cxnLst/>
            <a:rect l="l" t="t" r="r" b="b"/>
            <a:pathLst>
              <a:path w="223892" h="208205" extrusionOk="0">
                <a:moveTo>
                  <a:pt x="118680" y="0"/>
                </a:moveTo>
                <a:cubicBezTo>
                  <a:pt x="115987" y="0"/>
                  <a:pt x="113245" y="117"/>
                  <a:pt x="110461" y="368"/>
                </a:cubicBezTo>
                <a:cubicBezTo>
                  <a:pt x="67318" y="4246"/>
                  <a:pt x="55200" y="25089"/>
                  <a:pt x="41627" y="47872"/>
                </a:cubicBezTo>
                <a:cubicBezTo>
                  <a:pt x="30944" y="65804"/>
                  <a:pt x="25477" y="86906"/>
                  <a:pt x="18740" y="106507"/>
                </a:cubicBezTo>
                <a:cubicBezTo>
                  <a:pt x="12574" y="124454"/>
                  <a:pt x="1" y="142157"/>
                  <a:pt x="1861" y="161949"/>
                </a:cubicBezTo>
                <a:cubicBezTo>
                  <a:pt x="4214" y="186980"/>
                  <a:pt x="28839" y="203287"/>
                  <a:pt x="51777" y="207322"/>
                </a:cubicBezTo>
                <a:cubicBezTo>
                  <a:pt x="55202" y="207924"/>
                  <a:pt x="58484" y="208205"/>
                  <a:pt x="61645" y="208205"/>
                </a:cubicBezTo>
                <a:cubicBezTo>
                  <a:pt x="88027" y="208205"/>
                  <a:pt x="105935" y="188663"/>
                  <a:pt x="127504" y="173717"/>
                </a:cubicBezTo>
                <a:lnTo>
                  <a:pt x="127640" y="173622"/>
                </a:lnTo>
                <a:cubicBezTo>
                  <a:pt x="131136" y="171212"/>
                  <a:pt x="134752" y="168970"/>
                  <a:pt x="138576" y="167119"/>
                </a:cubicBezTo>
                <a:cubicBezTo>
                  <a:pt x="168631" y="152577"/>
                  <a:pt x="199655" y="165180"/>
                  <a:pt x="211773" y="130764"/>
                </a:cubicBezTo>
                <a:cubicBezTo>
                  <a:pt x="223892" y="96347"/>
                  <a:pt x="208380" y="48357"/>
                  <a:pt x="186567" y="24605"/>
                </a:cubicBezTo>
                <a:cubicBezTo>
                  <a:pt x="186567" y="24605"/>
                  <a:pt x="157721" y="0"/>
                  <a:pt x="11868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4" name="Google Shape;104;p17"/>
          <p:cNvSpPr txBox="1">
            <a:spLocks noGrp="1"/>
          </p:cNvSpPr>
          <p:nvPr>
            <p:ph type="subTitle" idx="1"/>
          </p:nvPr>
        </p:nvSpPr>
        <p:spPr>
          <a:xfrm>
            <a:off x="1073200" y="4747033"/>
            <a:ext cx="3107600" cy="11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title" idx="2"/>
          </p:nvPr>
        </p:nvSpPr>
        <p:spPr>
          <a:xfrm>
            <a:off x="847233" y="537600"/>
            <a:ext cx="4211600" cy="118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06" name="Google Shape;106;p17"/>
          <p:cNvSpPr txBox="1">
            <a:spLocks noGrp="1"/>
          </p:cNvSpPr>
          <p:nvPr>
            <p:ph type="title" idx="3"/>
          </p:nvPr>
        </p:nvSpPr>
        <p:spPr>
          <a:xfrm>
            <a:off x="4542205" y="4043067"/>
            <a:ext cx="3107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07" name="Google Shape;107;p17"/>
          <p:cNvSpPr txBox="1">
            <a:spLocks noGrp="1"/>
          </p:cNvSpPr>
          <p:nvPr>
            <p:ph type="subTitle" idx="4"/>
          </p:nvPr>
        </p:nvSpPr>
        <p:spPr>
          <a:xfrm>
            <a:off x="4542200" y="4747033"/>
            <a:ext cx="3107600" cy="11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108" name="Google Shape;108;p17"/>
          <p:cNvSpPr txBox="1">
            <a:spLocks noGrp="1"/>
          </p:cNvSpPr>
          <p:nvPr>
            <p:ph type="title" idx="5"/>
          </p:nvPr>
        </p:nvSpPr>
        <p:spPr>
          <a:xfrm>
            <a:off x="8011205" y="4043067"/>
            <a:ext cx="3107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09" name="Google Shape;109;p17"/>
          <p:cNvSpPr txBox="1">
            <a:spLocks noGrp="1"/>
          </p:cNvSpPr>
          <p:nvPr>
            <p:ph type="subTitle" idx="6"/>
          </p:nvPr>
        </p:nvSpPr>
        <p:spPr>
          <a:xfrm>
            <a:off x="8011200" y="4747033"/>
            <a:ext cx="3107600" cy="11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40537965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numbers">
  <p:cSld name="Three numbers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8"/>
          <p:cNvSpPr txBox="1">
            <a:spLocks noGrp="1"/>
          </p:cNvSpPr>
          <p:nvPr>
            <p:ph type="title" hasCustomPrompt="1"/>
          </p:nvPr>
        </p:nvSpPr>
        <p:spPr>
          <a:xfrm>
            <a:off x="1031051" y="667033"/>
            <a:ext cx="5020800" cy="104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t>xx%</a:t>
            </a:r>
          </a:p>
        </p:txBody>
      </p:sp>
      <p:sp>
        <p:nvSpPr>
          <p:cNvPr id="112" name="Google Shape;112;p18"/>
          <p:cNvSpPr txBox="1">
            <a:spLocks noGrp="1"/>
          </p:cNvSpPr>
          <p:nvPr>
            <p:ph type="subTitle" idx="1"/>
          </p:nvPr>
        </p:nvSpPr>
        <p:spPr>
          <a:xfrm>
            <a:off x="1031033" y="1553200"/>
            <a:ext cx="4586000" cy="9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113" name="Google Shape;113;p18"/>
          <p:cNvSpPr txBox="1">
            <a:spLocks noGrp="1"/>
          </p:cNvSpPr>
          <p:nvPr>
            <p:ph type="title" idx="2" hasCustomPrompt="1"/>
          </p:nvPr>
        </p:nvSpPr>
        <p:spPr>
          <a:xfrm>
            <a:off x="6140151" y="4602400"/>
            <a:ext cx="5020800" cy="104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t>xx%</a:t>
            </a:r>
          </a:p>
        </p:txBody>
      </p:sp>
      <p:sp>
        <p:nvSpPr>
          <p:cNvPr id="114" name="Google Shape;114;p18"/>
          <p:cNvSpPr txBox="1">
            <a:spLocks noGrp="1"/>
          </p:cNvSpPr>
          <p:nvPr>
            <p:ph type="subTitle" idx="3"/>
          </p:nvPr>
        </p:nvSpPr>
        <p:spPr>
          <a:xfrm>
            <a:off x="6574933" y="5488567"/>
            <a:ext cx="4586000" cy="9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115" name="Google Shape;115;p18"/>
          <p:cNvSpPr txBox="1">
            <a:spLocks noGrp="1"/>
          </p:cNvSpPr>
          <p:nvPr>
            <p:ph type="title" idx="4" hasCustomPrompt="1"/>
          </p:nvPr>
        </p:nvSpPr>
        <p:spPr>
          <a:xfrm>
            <a:off x="3727000" y="2634700"/>
            <a:ext cx="4738000" cy="104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r>
              <a:t>xx%</a:t>
            </a:r>
          </a:p>
        </p:txBody>
      </p:sp>
      <p:sp>
        <p:nvSpPr>
          <p:cNvPr id="116" name="Google Shape;116;p18"/>
          <p:cNvSpPr txBox="1">
            <a:spLocks noGrp="1"/>
          </p:cNvSpPr>
          <p:nvPr>
            <p:ph type="subTitle" idx="5"/>
          </p:nvPr>
        </p:nvSpPr>
        <p:spPr>
          <a:xfrm>
            <a:off x="3803000" y="3520867"/>
            <a:ext cx="4586000" cy="905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117" name="Google Shape;117;p18"/>
          <p:cNvSpPr/>
          <p:nvPr/>
        </p:nvSpPr>
        <p:spPr>
          <a:xfrm rot="-1912953">
            <a:off x="8089219" y="-2306405"/>
            <a:ext cx="5229459" cy="5788540"/>
          </a:xfrm>
          <a:custGeom>
            <a:avLst/>
            <a:gdLst/>
            <a:ahLst/>
            <a:cxnLst/>
            <a:rect l="l" t="t" r="r" b="b"/>
            <a:pathLst>
              <a:path w="26397" h="32076" extrusionOk="0">
                <a:moveTo>
                  <a:pt x="11422" y="1"/>
                </a:moveTo>
                <a:cubicBezTo>
                  <a:pt x="10866" y="1"/>
                  <a:pt x="10274" y="46"/>
                  <a:pt x="9640" y="141"/>
                </a:cubicBezTo>
                <a:cubicBezTo>
                  <a:pt x="5702" y="732"/>
                  <a:pt x="2430" y="3940"/>
                  <a:pt x="1216" y="7734"/>
                </a:cubicBezTo>
                <a:cubicBezTo>
                  <a:pt x="0" y="11528"/>
                  <a:pt x="664" y="15761"/>
                  <a:pt x="2459" y="19317"/>
                </a:cubicBezTo>
                <a:cubicBezTo>
                  <a:pt x="4253" y="22873"/>
                  <a:pt x="7097" y="25808"/>
                  <a:pt x="10241" y="28254"/>
                </a:cubicBezTo>
                <a:cubicBezTo>
                  <a:pt x="12805" y="30251"/>
                  <a:pt x="15774" y="32014"/>
                  <a:pt x="19022" y="32074"/>
                </a:cubicBezTo>
                <a:cubicBezTo>
                  <a:pt x="19066" y="32075"/>
                  <a:pt x="19109" y="32076"/>
                  <a:pt x="19153" y="32076"/>
                </a:cubicBezTo>
                <a:cubicBezTo>
                  <a:pt x="22363" y="32076"/>
                  <a:pt x="25746" y="29895"/>
                  <a:pt x="26096" y="26708"/>
                </a:cubicBezTo>
                <a:cubicBezTo>
                  <a:pt x="26397" y="23957"/>
                  <a:pt x="24516" y="21520"/>
                  <a:pt x="23100" y="19145"/>
                </a:cubicBezTo>
                <a:cubicBezTo>
                  <a:pt x="19506" y="13117"/>
                  <a:pt x="20856" y="1"/>
                  <a:pt x="1142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8" name="Google Shape;118;p18"/>
          <p:cNvSpPr/>
          <p:nvPr/>
        </p:nvSpPr>
        <p:spPr>
          <a:xfrm rot="8344467">
            <a:off x="-1193801" y="2900882"/>
            <a:ext cx="5229477" cy="5788556"/>
          </a:xfrm>
          <a:custGeom>
            <a:avLst/>
            <a:gdLst/>
            <a:ahLst/>
            <a:cxnLst/>
            <a:rect l="l" t="t" r="r" b="b"/>
            <a:pathLst>
              <a:path w="26397" h="32076" extrusionOk="0">
                <a:moveTo>
                  <a:pt x="11422" y="1"/>
                </a:moveTo>
                <a:cubicBezTo>
                  <a:pt x="10866" y="1"/>
                  <a:pt x="10274" y="46"/>
                  <a:pt x="9640" y="141"/>
                </a:cubicBezTo>
                <a:cubicBezTo>
                  <a:pt x="5702" y="732"/>
                  <a:pt x="2430" y="3940"/>
                  <a:pt x="1216" y="7734"/>
                </a:cubicBezTo>
                <a:cubicBezTo>
                  <a:pt x="0" y="11528"/>
                  <a:pt x="664" y="15761"/>
                  <a:pt x="2459" y="19317"/>
                </a:cubicBezTo>
                <a:cubicBezTo>
                  <a:pt x="4253" y="22873"/>
                  <a:pt x="7097" y="25808"/>
                  <a:pt x="10241" y="28254"/>
                </a:cubicBezTo>
                <a:cubicBezTo>
                  <a:pt x="12805" y="30251"/>
                  <a:pt x="15774" y="32014"/>
                  <a:pt x="19022" y="32074"/>
                </a:cubicBezTo>
                <a:cubicBezTo>
                  <a:pt x="19066" y="32075"/>
                  <a:pt x="19109" y="32076"/>
                  <a:pt x="19153" y="32076"/>
                </a:cubicBezTo>
                <a:cubicBezTo>
                  <a:pt x="22363" y="32076"/>
                  <a:pt x="25746" y="29895"/>
                  <a:pt x="26096" y="26708"/>
                </a:cubicBezTo>
                <a:cubicBezTo>
                  <a:pt x="26397" y="23957"/>
                  <a:pt x="24516" y="21520"/>
                  <a:pt x="23100" y="19145"/>
                </a:cubicBezTo>
                <a:cubicBezTo>
                  <a:pt x="19506" y="13117"/>
                  <a:pt x="20856" y="1"/>
                  <a:pt x="11422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="" xmlns:p14="http://schemas.microsoft.com/office/powerpoint/2010/main" val="10916482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s  ">
  <p:cSld name="Two columns  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/>
          <p:nvPr/>
        </p:nvSpPr>
        <p:spPr>
          <a:xfrm rot="-5400000" flipH="1">
            <a:off x="-1593569" y="1267503"/>
            <a:ext cx="9701525" cy="6882275"/>
          </a:xfrm>
          <a:custGeom>
            <a:avLst/>
            <a:gdLst/>
            <a:ahLst/>
            <a:cxnLst/>
            <a:rect l="l" t="t" r="r" b="b"/>
            <a:pathLst>
              <a:path w="55162" h="39132" extrusionOk="0">
                <a:moveTo>
                  <a:pt x="13223" y="0"/>
                </a:moveTo>
                <a:cubicBezTo>
                  <a:pt x="11368" y="4146"/>
                  <a:pt x="9084" y="8097"/>
                  <a:pt x="6841" y="12062"/>
                </a:cubicBezTo>
                <a:cubicBezTo>
                  <a:pt x="5137" y="15078"/>
                  <a:pt x="3462" y="18123"/>
                  <a:pt x="2095" y="21309"/>
                </a:cubicBezTo>
                <a:cubicBezTo>
                  <a:pt x="903" y="24082"/>
                  <a:pt x="1" y="27041"/>
                  <a:pt x="573" y="30086"/>
                </a:cubicBezTo>
                <a:cubicBezTo>
                  <a:pt x="1773" y="36482"/>
                  <a:pt x="7743" y="39131"/>
                  <a:pt x="13648" y="39131"/>
                </a:cubicBezTo>
                <a:cubicBezTo>
                  <a:pt x="15433" y="39131"/>
                  <a:pt x="17212" y="38889"/>
                  <a:pt x="18851" y="38436"/>
                </a:cubicBezTo>
                <a:cubicBezTo>
                  <a:pt x="26443" y="36337"/>
                  <a:pt x="30431" y="29177"/>
                  <a:pt x="36080" y="24335"/>
                </a:cubicBezTo>
                <a:cubicBezTo>
                  <a:pt x="39172" y="21686"/>
                  <a:pt x="42703" y="20047"/>
                  <a:pt x="46732" y="19375"/>
                </a:cubicBezTo>
                <a:cubicBezTo>
                  <a:pt x="48177" y="19133"/>
                  <a:pt x="49637" y="19012"/>
                  <a:pt x="51096" y="19012"/>
                </a:cubicBezTo>
                <a:cubicBezTo>
                  <a:pt x="52455" y="19012"/>
                  <a:pt x="53814" y="19117"/>
                  <a:pt x="55161" y="19327"/>
                </a:cubicBezTo>
                <a:lnTo>
                  <a:pt x="55161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19"/>
          <p:cNvSpPr txBox="1">
            <a:spLocks noGrp="1"/>
          </p:cNvSpPr>
          <p:nvPr>
            <p:ph type="title"/>
          </p:nvPr>
        </p:nvSpPr>
        <p:spPr>
          <a:xfrm>
            <a:off x="1944105" y="3351400"/>
            <a:ext cx="3107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22" name="Google Shape;122;p19"/>
          <p:cNvSpPr txBox="1">
            <a:spLocks noGrp="1"/>
          </p:cNvSpPr>
          <p:nvPr>
            <p:ph type="subTitle" idx="1"/>
          </p:nvPr>
        </p:nvSpPr>
        <p:spPr>
          <a:xfrm>
            <a:off x="1944100" y="4055367"/>
            <a:ext cx="3107600" cy="11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2133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123" name="Google Shape;123;p19"/>
          <p:cNvSpPr txBox="1">
            <a:spLocks noGrp="1"/>
          </p:cNvSpPr>
          <p:nvPr>
            <p:ph type="title" idx="2"/>
          </p:nvPr>
        </p:nvSpPr>
        <p:spPr>
          <a:xfrm>
            <a:off x="7140305" y="3351400"/>
            <a:ext cx="3107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24" name="Google Shape;124;p19"/>
          <p:cNvSpPr txBox="1">
            <a:spLocks noGrp="1"/>
          </p:cNvSpPr>
          <p:nvPr>
            <p:ph type="subTitle" idx="3"/>
          </p:nvPr>
        </p:nvSpPr>
        <p:spPr>
          <a:xfrm>
            <a:off x="7140300" y="4055367"/>
            <a:ext cx="3107600" cy="11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7695090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Design">
  <p:cSld name="Title + Design">
    <p:bg>
      <p:bgPr>
        <a:solidFill>
          <a:schemeClr val="lt2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>
            <a:spLocks noGrp="1"/>
          </p:cNvSpPr>
          <p:nvPr>
            <p:ph type="title"/>
          </p:nvPr>
        </p:nvSpPr>
        <p:spPr>
          <a:xfrm>
            <a:off x="847233" y="537600"/>
            <a:ext cx="5971200" cy="118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601711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"/>
          <p:cNvSpPr txBox="1">
            <a:spLocks noGrp="1"/>
          </p:cNvSpPr>
          <p:nvPr>
            <p:ph type="title"/>
          </p:nvPr>
        </p:nvSpPr>
        <p:spPr>
          <a:xfrm>
            <a:off x="5206901" y="2592000"/>
            <a:ext cx="6346400" cy="18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1pPr>
            <a:lvl2pPr lvl="1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2pPr>
            <a:lvl3pPr lvl="2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3pPr>
            <a:lvl4pPr lvl="3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4pPr>
            <a:lvl5pPr lvl="4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5pPr>
            <a:lvl6pPr lvl="5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6pPr>
            <a:lvl7pPr lvl="6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7pPr>
            <a:lvl8pPr lvl="7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8pPr>
            <a:lvl9pPr lvl="8">
              <a:spcBef>
                <a:spcPts val="0"/>
              </a:spcBef>
              <a:spcAft>
                <a:spcPts val="0"/>
              </a:spcAft>
              <a:buSzPts val="7200"/>
              <a:buNone/>
              <a:defRPr sz="9600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31" name="Google Shape;31;p3"/>
          <p:cNvSpPr/>
          <p:nvPr/>
        </p:nvSpPr>
        <p:spPr>
          <a:xfrm rot="-5400000" flipH="1">
            <a:off x="-2882592" y="-1072674"/>
            <a:ext cx="9464696" cy="6714268"/>
          </a:xfrm>
          <a:custGeom>
            <a:avLst/>
            <a:gdLst/>
            <a:ahLst/>
            <a:cxnLst/>
            <a:rect l="l" t="t" r="r" b="b"/>
            <a:pathLst>
              <a:path w="55162" h="39132" extrusionOk="0">
                <a:moveTo>
                  <a:pt x="13223" y="0"/>
                </a:moveTo>
                <a:cubicBezTo>
                  <a:pt x="11368" y="4146"/>
                  <a:pt x="9084" y="8097"/>
                  <a:pt x="6841" y="12062"/>
                </a:cubicBezTo>
                <a:cubicBezTo>
                  <a:pt x="5137" y="15078"/>
                  <a:pt x="3462" y="18123"/>
                  <a:pt x="2095" y="21309"/>
                </a:cubicBezTo>
                <a:cubicBezTo>
                  <a:pt x="903" y="24082"/>
                  <a:pt x="1" y="27041"/>
                  <a:pt x="573" y="30086"/>
                </a:cubicBezTo>
                <a:cubicBezTo>
                  <a:pt x="1773" y="36482"/>
                  <a:pt x="7743" y="39131"/>
                  <a:pt x="13648" y="39131"/>
                </a:cubicBezTo>
                <a:cubicBezTo>
                  <a:pt x="15433" y="39131"/>
                  <a:pt x="17212" y="38889"/>
                  <a:pt x="18851" y="38436"/>
                </a:cubicBezTo>
                <a:cubicBezTo>
                  <a:pt x="26443" y="36337"/>
                  <a:pt x="30431" y="29177"/>
                  <a:pt x="36080" y="24335"/>
                </a:cubicBezTo>
                <a:cubicBezTo>
                  <a:pt x="39172" y="21686"/>
                  <a:pt x="42703" y="20047"/>
                  <a:pt x="46732" y="19375"/>
                </a:cubicBezTo>
                <a:cubicBezTo>
                  <a:pt x="48177" y="19133"/>
                  <a:pt x="49637" y="19012"/>
                  <a:pt x="51096" y="19012"/>
                </a:cubicBezTo>
                <a:cubicBezTo>
                  <a:pt x="52455" y="19012"/>
                  <a:pt x="53814" y="19117"/>
                  <a:pt x="55161" y="19327"/>
                </a:cubicBezTo>
                <a:lnTo>
                  <a:pt x="55161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" name="Google Shape;32;p3"/>
          <p:cNvSpPr txBox="1">
            <a:spLocks noGrp="1"/>
          </p:cNvSpPr>
          <p:nvPr>
            <p:ph type="title" idx="2" hasCustomPrompt="1"/>
          </p:nvPr>
        </p:nvSpPr>
        <p:spPr>
          <a:xfrm>
            <a:off x="5206901" y="1072433"/>
            <a:ext cx="7163200" cy="187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1pPr>
            <a:lvl2pPr lvl="1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rtl="0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33" name="Google Shape;33;p3"/>
          <p:cNvSpPr txBox="1">
            <a:spLocks noGrp="1"/>
          </p:cNvSpPr>
          <p:nvPr>
            <p:ph type="subTitle" idx="1"/>
          </p:nvPr>
        </p:nvSpPr>
        <p:spPr>
          <a:xfrm>
            <a:off x="5206901" y="4717733"/>
            <a:ext cx="5393600" cy="113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866070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  ">
  <p:cSld name="Title + Six columns  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1"/>
          <p:cNvSpPr txBox="1">
            <a:spLocks noGrp="1"/>
          </p:cNvSpPr>
          <p:nvPr>
            <p:ph type="title"/>
          </p:nvPr>
        </p:nvSpPr>
        <p:spPr>
          <a:xfrm>
            <a:off x="1073205" y="4652667"/>
            <a:ext cx="3107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29" name="Google Shape;129;p21"/>
          <p:cNvSpPr txBox="1">
            <a:spLocks noGrp="1"/>
          </p:cNvSpPr>
          <p:nvPr>
            <p:ph type="subTitle" idx="1"/>
          </p:nvPr>
        </p:nvSpPr>
        <p:spPr>
          <a:xfrm>
            <a:off x="1073200" y="5356633"/>
            <a:ext cx="3107600" cy="11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130" name="Google Shape;130;p21"/>
          <p:cNvSpPr txBox="1">
            <a:spLocks noGrp="1"/>
          </p:cNvSpPr>
          <p:nvPr>
            <p:ph type="title" idx="2"/>
          </p:nvPr>
        </p:nvSpPr>
        <p:spPr>
          <a:xfrm>
            <a:off x="847233" y="537600"/>
            <a:ext cx="4211600" cy="118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31" name="Google Shape;131;p21"/>
          <p:cNvSpPr txBox="1">
            <a:spLocks noGrp="1"/>
          </p:cNvSpPr>
          <p:nvPr>
            <p:ph type="title" idx="3"/>
          </p:nvPr>
        </p:nvSpPr>
        <p:spPr>
          <a:xfrm>
            <a:off x="4542205" y="4652667"/>
            <a:ext cx="3107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32" name="Google Shape;132;p21"/>
          <p:cNvSpPr txBox="1">
            <a:spLocks noGrp="1"/>
          </p:cNvSpPr>
          <p:nvPr>
            <p:ph type="subTitle" idx="4"/>
          </p:nvPr>
        </p:nvSpPr>
        <p:spPr>
          <a:xfrm>
            <a:off x="4542200" y="5356633"/>
            <a:ext cx="3107600" cy="11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133" name="Google Shape;133;p21"/>
          <p:cNvSpPr txBox="1">
            <a:spLocks noGrp="1"/>
          </p:cNvSpPr>
          <p:nvPr>
            <p:ph type="title" idx="5"/>
          </p:nvPr>
        </p:nvSpPr>
        <p:spPr>
          <a:xfrm>
            <a:off x="8011205" y="4652667"/>
            <a:ext cx="3107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34" name="Google Shape;134;p21"/>
          <p:cNvSpPr txBox="1">
            <a:spLocks noGrp="1"/>
          </p:cNvSpPr>
          <p:nvPr>
            <p:ph type="subTitle" idx="6"/>
          </p:nvPr>
        </p:nvSpPr>
        <p:spPr>
          <a:xfrm>
            <a:off x="8011200" y="5356633"/>
            <a:ext cx="3107600" cy="11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135" name="Google Shape;135;p21"/>
          <p:cNvSpPr txBox="1">
            <a:spLocks noGrp="1"/>
          </p:cNvSpPr>
          <p:nvPr>
            <p:ph type="title" idx="7"/>
          </p:nvPr>
        </p:nvSpPr>
        <p:spPr>
          <a:xfrm>
            <a:off x="1073205" y="2314551"/>
            <a:ext cx="3107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36" name="Google Shape;136;p21"/>
          <p:cNvSpPr txBox="1">
            <a:spLocks noGrp="1"/>
          </p:cNvSpPr>
          <p:nvPr>
            <p:ph type="subTitle" idx="8"/>
          </p:nvPr>
        </p:nvSpPr>
        <p:spPr>
          <a:xfrm>
            <a:off x="1073200" y="3018517"/>
            <a:ext cx="3107600" cy="11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137" name="Google Shape;137;p21"/>
          <p:cNvSpPr txBox="1">
            <a:spLocks noGrp="1"/>
          </p:cNvSpPr>
          <p:nvPr>
            <p:ph type="title" idx="9"/>
          </p:nvPr>
        </p:nvSpPr>
        <p:spPr>
          <a:xfrm>
            <a:off x="4542205" y="2314551"/>
            <a:ext cx="3107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38" name="Google Shape;138;p21"/>
          <p:cNvSpPr txBox="1">
            <a:spLocks noGrp="1"/>
          </p:cNvSpPr>
          <p:nvPr>
            <p:ph type="subTitle" idx="13"/>
          </p:nvPr>
        </p:nvSpPr>
        <p:spPr>
          <a:xfrm>
            <a:off x="4542200" y="3018517"/>
            <a:ext cx="3107600" cy="11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139" name="Google Shape;139;p21"/>
          <p:cNvSpPr txBox="1">
            <a:spLocks noGrp="1"/>
          </p:cNvSpPr>
          <p:nvPr>
            <p:ph type="title" idx="14"/>
          </p:nvPr>
        </p:nvSpPr>
        <p:spPr>
          <a:xfrm>
            <a:off x="8011205" y="2314551"/>
            <a:ext cx="3107600" cy="801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40" name="Google Shape;140;p21"/>
          <p:cNvSpPr txBox="1">
            <a:spLocks noGrp="1"/>
          </p:cNvSpPr>
          <p:nvPr>
            <p:ph type="subTitle" idx="15"/>
          </p:nvPr>
        </p:nvSpPr>
        <p:spPr>
          <a:xfrm>
            <a:off x="8011200" y="3018517"/>
            <a:ext cx="3107600" cy="11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42479385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1_Title + Text">
    <p:bg>
      <p:bgPr>
        <a:solidFill>
          <a:schemeClr val="lt2"/>
        </a:solidFill>
        <a:effectLst/>
      </p:bgPr>
    </p:bg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2"/>
          <p:cNvSpPr txBox="1">
            <a:spLocks noGrp="1"/>
          </p:cNvSpPr>
          <p:nvPr>
            <p:ph type="title"/>
          </p:nvPr>
        </p:nvSpPr>
        <p:spPr>
          <a:xfrm>
            <a:off x="847233" y="537600"/>
            <a:ext cx="5971200" cy="118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48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43" name="Google Shape;143;p22"/>
          <p:cNvSpPr txBox="1">
            <a:spLocks noGrp="1"/>
          </p:cNvSpPr>
          <p:nvPr>
            <p:ph type="title" idx="2"/>
          </p:nvPr>
        </p:nvSpPr>
        <p:spPr>
          <a:xfrm>
            <a:off x="2986800" y="2700400"/>
            <a:ext cx="6218400" cy="1945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None/>
              <a:defRPr sz="2667">
                <a:solidFill>
                  <a:schemeClr val="accent1"/>
                </a:solidFill>
              </a:defRPr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44" name="Google Shape;144;p22"/>
          <p:cNvSpPr txBox="1">
            <a:spLocks noGrp="1"/>
          </p:cNvSpPr>
          <p:nvPr>
            <p:ph type="subTitle" idx="1"/>
          </p:nvPr>
        </p:nvSpPr>
        <p:spPr>
          <a:xfrm>
            <a:off x="3456000" y="4770500"/>
            <a:ext cx="5280000" cy="129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2133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4283982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1">
  <p:cSld name="Title + Text 1">
    <p:bg>
      <p:bgPr>
        <a:solidFill>
          <a:schemeClr val="dk2"/>
        </a:solid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3"/>
          <p:cNvSpPr txBox="1">
            <a:spLocks noGrp="1"/>
          </p:cNvSpPr>
          <p:nvPr>
            <p:ph type="title"/>
          </p:nvPr>
        </p:nvSpPr>
        <p:spPr>
          <a:xfrm>
            <a:off x="847233" y="537600"/>
            <a:ext cx="5971200" cy="118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47" name="Google Shape;147;p23"/>
          <p:cNvSpPr txBox="1">
            <a:spLocks noGrp="1"/>
          </p:cNvSpPr>
          <p:nvPr>
            <p:ph type="subTitle" idx="1"/>
          </p:nvPr>
        </p:nvSpPr>
        <p:spPr>
          <a:xfrm>
            <a:off x="847233" y="2430233"/>
            <a:ext cx="4648400" cy="17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 sz="2667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25408232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+ Credits">
  <p:cSld name="Thanks + Credits">
    <p:bg>
      <p:bgPr>
        <a:solidFill>
          <a:schemeClr val="lt2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4"/>
          <p:cNvSpPr txBox="1">
            <a:spLocks noGrp="1"/>
          </p:cNvSpPr>
          <p:nvPr>
            <p:ph type="title"/>
          </p:nvPr>
        </p:nvSpPr>
        <p:spPr>
          <a:xfrm>
            <a:off x="847233" y="537600"/>
            <a:ext cx="5971200" cy="118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3200">
                <a:solidFill>
                  <a:schemeClr val="lt1"/>
                </a:solidFill>
              </a:defRPr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150" name="Google Shape;150;p24"/>
          <p:cNvSpPr txBox="1">
            <a:spLocks noGrp="1"/>
          </p:cNvSpPr>
          <p:nvPr>
            <p:ph type="subTitle" idx="1"/>
          </p:nvPr>
        </p:nvSpPr>
        <p:spPr>
          <a:xfrm>
            <a:off x="847233" y="2267233"/>
            <a:ext cx="5280000" cy="183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600"/>
              <a:buNone/>
              <a:defRPr sz="2133">
                <a:solidFill>
                  <a:schemeClr val="accen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sz="2800">
                <a:solidFill>
                  <a:schemeClr val="accent1"/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151" name="Google Shape;151;p24"/>
          <p:cNvSpPr txBox="1"/>
          <p:nvPr/>
        </p:nvSpPr>
        <p:spPr>
          <a:xfrm>
            <a:off x="847233" y="4786700"/>
            <a:ext cx="5152000" cy="135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lt1"/>
                </a:solidFill>
                <a:latin typeface="Catamaran"/>
                <a:ea typeface="Catamaran"/>
                <a:cs typeface="Catamaran"/>
                <a:sym typeface="Catamaran"/>
              </a:rPr>
              <a:t>CREDITS: This presentation template was created by </a:t>
            </a:r>
            <a:r>
              <a:rPr lang="en" sz="1600" b="1">
                <a:solidFill>
                  <a:schemeClr val="lt1"/>
                </a:solidFill>
                <a:uFill>
                  <a:noFill/>
                </a:uFill>
                <a:latin typeface="Catamaran"/>
                <a:ea typeface="Catamaran"/>
                <a:cs typeface="Catamaran"/>
                <a:sym typeface="Catamaran"/>
                <a:hlinkClick r:id="rId2"/>
              </a:rPr>
              <a:t>Slidesgo</a:t>
            </a:r>
            <a:r>
              <a:rPr lang="en" sz="1600">
                <a:solidFill>
                  <a:schemeClr val="lt1"/>
                </a:solidFill>
                <a:latin typeface="Catamaran"/>
                <a:ea typeface="Catamaran"/>
                <a:cs typeface="Catamaran"/>
                <a:sym typeface="Catamaran"/>
              </a:rPr>
              <a:t>, including icons by </a:t>
            </a:r>
            <a:r>
              <a:rPr lang="en" sz="1600" b="1">
                <a:solidFill>
                  <a:schemeClr val="lt1"/>
                </a:solidFill>
                <a:uFill>
                  <a:noFill/>
                </a:uFill>
                <a:latin typeface="Catamaran"/>
                <a:ea typeface="Catamaran"/>
                <a:cs typeface="Catamaran"/>
                <a:sym typeface="Catamaran"/>
                <a:hlinkClick r:id="rId3"/>
              </a:rPr>
              <a:t>Flaticon</a:t>
            </a:r>
            <a:r>
              <a:rPr lang="en" sz="1600">
                <a:solidFill>
                  <a:schemeClr val="lt1"/>
                </a:solidFill>
                <a:latin typeface="Catamaran"/>
                <a:ea typeface="Catamaran"/>
                <a:cs typeface="Catamaran"/>
                <a:sym typeface="Catamaran"/>
              </a:rPr>
              <a:t>, and infographics &amp; images by </a:t>
            </a:r>
            <a:r>
              <a:rPr lang="en" sz="1600" b="1">
                <a:solidFill>
                  <a:schemeClr val="lt1"/>
                </a:solidFill>
                <a:uFill>
                  <a:noFill/>
                </a:uFill>
                <a:latin typeface="Catamaran"/>
                <a:ea typeface="Catamaran"/>
                <a:cs typeface="Catamaran"/>
                <a:sym typeface="Catamaran"/>
                <a:hlinkClick r:id="rId4"/>
              </a:rPr>
              <a:t>Freepik</a:t>
            </a:r>
            <a:r>
              <a:rPr lang="en" sz="1600">
                <a:solidFill>
                  <a:schemeClr val="lt1"/>
                </a:solidFill>
                <a:latin typeface="Catamaran"/>
                <a:ea typeface="Catamaran"/>
                <a:cs typeface="Catamaran"/>
                <a:sym typeface="Catamaran"/>
              </a:rPr>
              <a:t>. </a:t>
            </a:r>
            <a:endParaRPr sz="1600">
              <a:solidFill>
                <a:schemeClr val="lt1"/>
              </a:solidFill>
              <a:latin typeface="Catamaran"/>
              <a:ea typeface="Catamaran"/>
              <a:cs typeface="Catamaran"/>
              <a:sym typeface="Catamaran"/>
            </a:endParaRPr>
          </a:p>
          <a:p>
            <a:pPr marL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sz="1600" b="1">
              <a:solidFill>
                <a:schemeClr val="lt1"/>
              </a:solidFill>
              <a:latin typeface="Catamaran"/>
              <a:ea typeface="Catamaran"/>
              <a:cs typeface="Catamaran"/>
              <a:sym typeface="Catamar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6160990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5/17/2026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510175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 preserve="1">
  <p:cSld name="Blank slide"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13812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4"/>
          <p:cNvSpPr txBox="1">
            <a:spLocks noGrp="1"/>
          </p:cNvSpPr>
          <p:nvPr>
            <p:ph type="body" idx="1"/>
          </p:nvPr>
        </p:nvSpPr>
        <p:spPr>
          <a:xfrm>
            <a:off x="847233" y="1683600"/>
            <a:ext cx="9832800" cy="420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1485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733"/>
            </a:lvl1pPr>
            <a:lvl2pPr marL="1219170" lvl="1" indent="-4148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 sz="1733"/>
            </a:lvl2pPr>
            <a:lvl3pPr marL="1828754" lvl="2" indent="-4148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■"/>
              <a:defRPr sz="1733"/>
            </a:lvl3pPr>
            <a:lvl4pPr marL="2438339" lvl="3" indent="-4148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●"/>
              <a:defRPr sz="1733"/>
            </a:lvl4pPr>
            <a:lvl5pPr marL="3047924" lvl="4" indent="-4148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 sz="1733"/>
            </a:lvl5pPr>
            <a:lvl6pPr marL="3657509" lvl="5" indent="-4148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■"/>
              <a:defRPr sz="1733"/>
            </a:lvl6pPr>
            <a:lvl7pPr marL="4267093" lvl="6" indent="-4148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●"/>
              <a:defRPr sz="1733"/>
            </a:lvl7pPr>
            <a:lvl8pPr marL="4876678" lvl="7" indent="-4148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300"/>
              <a:buChar char="○"/>
              <a:defRPr sz="1733"/>
            </a:lvl8pPr>
            <a:lvl9pPr marL="5486263" lvl="8" indent="-414856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300"/>
              <a:buChar char="■"/>
              <a:defRPr sz="1733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847233" y="537600"/>
            <a:ext cx="9018000" cy="114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4275667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941267" y="2098433"/>
            <a:ext cx="4839600" cy="402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2"/>
          </p:nvPr>
        </p:nvSpPr>
        <p:spPr>
          <a:xfrm>
            <a:off x="6411137" y="2098433"/>
            <a:ext cx="4839600" cy="402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0" name="Google Shape;40;p5"/>
          <p:cNvSpPr txBox="1">
            <a:spLocks noGrp="1"/>
          </p:cNvSpPr>
          <p:nvPr>
            <p:ph type="title"/>
          </p:nvPr>
        </p:nvSpPr>
        <p:spPr>
          <a:xfrm>
            <a:off x="847233" y="537600"/>
            <a:ext cx="4551600" cy="183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1490425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847233" y="537600"/>
            <a:ext cx="5971200" cy="118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889598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847233" y="3026100"/>
            <a:ext cx="4144400" cy="299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4025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2133"/>
            </a:lvl1pPr>
            <a:lvl2pPr marL="1219170" lvl="1" indent="-4402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2pPr>
            <a:lvl3pPr marL="1828754" lvl="2" indent="-4402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Char char="■"/>
              <a:defRPr sz="2133"/>
            </a:lvl3pPr>
            <a:lvl4pPr marL="2438339" lvl="3" indent="-4402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Char char="●"/>
              <a:defRPr sz="2133"/>
            </a:lvl4pPr>
            <a:lvl5pPr marL="3047924" lvl="4" indent="-4402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5pPr>
            <a:lvl6pPr marL="3657509" lvl="5" indent="-4402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Char char="■"/>
              <a:defRPr sz="2133"/>
            </a:lvl6pPr>
            <a:lvl7pPr marL="4267093" lvl="6" indent="-4402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Char char="●"/>
              <a:defRPr sz="2133"/>
            </a:lvl7pPr>
            <a:lvl8pPr marL="4876678" lvl="7" indent="-440256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600"/>
              <a:buChar char="○"/>
              <a:defRPr sz="2133"/>
            </a:lvl8pPr>
            <a:lvl9pPr marL="5486263" lvl="8" indent="-440256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600"/>
              <a:buChar char="■"/>
              <a:defRPr sz="2133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847233" y="537600"/>
            <a:ext cx="4551600" cy="183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41795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8"/>
          <p:cNvSpPr txBox="1">
            <a:spLocks noGrp="1"/>
          </p:cNvSpPr>
          <p:nvPr>
            <p:ph type="title"/>
          </p:nvPr>
        </p:nvSpPr>
        <p:spPr>
          <a:xfrm>
            <a:off x="1850800" y="7018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6400">
                <a:solidFill>
                  <a:schemeClr val="lt1"/>
                </a:solidFill>
              </a:defRPr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56119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subTitle" idx="1"/>
          </p:nvPr>
        </p:nvSpPr>
        <p:spPr>
          <a:xfrm>
            <a:off x="847233" y="2247833"/>
            <a:ext cx="4464800" cy="96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body" idx="2"/>
          </p:nvPr>
        </p:nvSpPr>
        <p:spPr>
          <a:xfrm>
            <a:off x="847233" y="3564667"/>
            <a:ext cx="4464800" cy="274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2" name="Google Shape;52;p9"/>
          <p:cNvSpPr txBox="1">
            <a:spLocks noGrp="1"/>
          </p:cNvSpPr>
          <p:nvPr>
            <p:ph type="title"/>
          </p:nvPr>
        </p:nvSpPr>
        <p:spPr>
          <a:xfrm>
            <a:off x="847233" y="537600"/>
            <a:ext cx="3821600" cy="118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762394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bg>
      <p:bgPr>
        <a:solidFill>
          <a:schemeClr val="lt2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/>
          <p:nvPr/>
        </p:nvSpPr>
        <p:spPr>
          <a:xfrm rot="-5400000" flipH="1">
            <a:off x="-2069792" y="-1072674"/>
            <a:ext cx="9464696" cy="6714268"/>
          </a:xfrm>
          <a:custGeom>
            <a:avLst/>
            <a:gdLst/>
            <a:ahLst/>
            <a:cxnLst/>
            <a:rect l="l" t="t" r="r" b="b"/>
            <a:pathLst>
              <a:path w="55162" h="39132" extrusionOk="0">
                <a:moveTo>
                  <a:pt x="13223" y="0"/>
                </a:moveTo>
                <a:cubicBezTo>
                  <a:pt x="11368" y="4146"/>
                  <a:pt x="9084" y="8097"/>
                  <a:pt x="6841" y="12062"/>
                </a:cubicBezTo>
                <a:cubicBezTo>
                  <a:pt x="5137" y="15078"/>
                  <a:pt x="3462" y="18123"/>
                  <a:pt x="2095" y="21309"/>
                </a:cubicBezTo>
                <a:cubicBezTo>
                  <a:pt x="903" y="24082"/>
                  <a:pt x="1" y="27041"/>
                  <a:pt x="573" y="30086"/>
                </a:cubicBezTo>
                <a:cubicBezTo>
                  <a:pt x="1773" y="36482"/>
                  <a:pt x="7743" y="39131"/>
                  <a:pt x="13648" y="39131"/>
                </a:cubicBezTo>
                <a:cubicBezTo>
                  <a:pt x="15433" y="39131"/>
                  <a:pt x="17212" y="38889"/>
                  <a:pt x="18851" y="38436"/>
                </a:cubicBezTo>
                <a:cubicBezTo>
                  <a:pt x="26443" y="36337"/>
                  <a:pt x="30431" y="29177"/>
                  <a:pt x="36080" y="24335"/>
                </a:cubicBezTo>
                <a:cubicBezTo>
                  <a:pt x="39172" y="21686"/>
                  <a:pt x="42703" y="20047"/>
                  <a:pt x="46732" y="19375"/>
                </a:cubicBezTo>
                <a:cubicBezTo>
                  <a:pt x="48177" y="19133"/>
                  <a:pt x="49637" y="19012"/>
                  <a:pt x="51096" y="19012"/>
                </a:cubicBezTo>
                <a:cubicBezTo>
                  <a:pt x="52455" y="19012"/>
                  <a:pt x="53814" y="19117"/>
                  <a:pt x="55161" y="19327"/>
                </a:cubicBezTo>
                <a:lnTo>
                  <a:pt x="55161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47233" y="537600"/>
            <a:ext cx="4212800" cy="183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r>
              <a:rPr lang="el-GR"/>
              <a:t>Κάντε κλικ για να επεξεργαστείτε τον τίτλο υποδείγματος</a:t>
            </a:r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ubTitle" idx="1"/>
          </p:nvPr>
        </p:nvSpPr>
        <p:spPr>
          <a:xfrm>
            <a:off x="847233" y="2507800"/>
            <a:ext cx="2422000" cy="252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3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1024524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Font typeface="Love Ya Like A Sister"/>
              <a:buNone/>
              <a:defRPr sz="2800">
                <a:solidFill>
                  <a:schemeClr val="lt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Catamaran"/>
              <a:buChar char="●"/>
              <a:defRPr sz="1800">
                <a:solidFill>
                  <a:schemeClr val="lt2"/>
                </a:solidFill>
                <a:latin typeface="Catamaran"/>
                <a:ea typeface="Catamaran"/>
                <a:cs typeface="Catamaran"/>
                <a:sym typeface="Catamaran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tamaran"/>
              <a:buChar char="○"/>
              <a:defRPr>
                <a:solidFill>
                  <a:schemeClr val="lt2"/>
                </a:solidFill>
                <a:latin typeface="Catamaran"/>
                <a:ea typeface="Catamaran"/>
                <a:cs typeface="Catamaran"/>
                <a:sym typeface="Catamaran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tamaran"/>
              <a:buChar char="■"/>
              <a:defRPr>
                <a:solidFill>
                  <a:schemeClr val="lt2"/>
                </a:solidFill>
                <a:latin typeface="Catamaran"/>
                <a:ea typeface="Catamaran"/>
                <a:cs typeface="Catamaran"/>
                <a:sym typeface="Catamaran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tamaran"/>
              <a:buChar char="●"/>
              <a:defRPr>
                <a:solidFill>
                  <a:schemeClr val="lt2"/>
                </a:solidFill>
                <a:latin typeface="Catamaran"/>
                <a:ea typeface="Catamaran"/>
                <a:cs typeface="Catamaran"/>
                <a:sym typeface="Catamaran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tamaran"/>
              <a:buChar char="○"/>
              <a:defRPr>
                <a:solidFill>
                  <a:schemeClr val="lt2"/>
                </a:solidFill>
                <a:latin typeface="Catamaran"/>
                <a:ea typeface="Catamaran"/>
                <a:cs typeface="Catamaran"/>
                <a:sym typeface="Catamaran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tamaran"/>
              <a:buChar char="■"/>
              <a:defRPr>
                <a:solidFill>
                  <a:schemeClr val="lt2"/>
                </a:solidFill>
                <a:latin typeface="Catamaran"/>
                <a:ea typeface="Catamaran"/>
                <a:cs typeface="Catamaran"/>
                <a:sym typeface="Catamaran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tamaran"/>
              <a:buChar char="●"/>
              <a:defRPr>
                <a:solidFill>
                  <a:schemeClr val="lt2"/>
                </a:solidFill>
                <a:latin typeface="Catamaran"/>
                <a:ea typeface="Catamaran"/>
                <a:cs typeface="Catamaran"/>
                <a:sym typeface="Catamaran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tamaran"/>
              <a:buChar char="○"/>
              <a:defRPr>
                <a:solidFill>
                  <a:schemeClr val="lt2"/>
                </a:solidFill>
                <a:latin typeface="Catamaran"/>
                <a:ea typeface="Catamaran"/>
                <a:cs typeface="Catamaran"/>
                <a:sym typeface="Catamaran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Catamaran"/>
              <a:buChar char="■"/>
              <a:defRPr>
                <a:solidFill>
                  <a:schemeClr val="lt2"/>
                </a:solidFill>
                <a:latin typeface="Catamaran"/>
                <a:ea typeface="Catamaran"/>
                <a:cs typeface="Catamaran"/>
                <a:sym typeface="Catamaran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78329776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  <p:sldLayoutId id="2147483687" r:id="rId18"/>
    <p:sldLayoutId id="2147483688" r:id="rId19"/>
    <p:sldLayoutId id="2147483689" r:id="rId20"/>
    <p:sldLayoutId id="2147483690" r:id="rId21"/>
    <p:sldLayoutId id="2147483691" r:id="rId22"/>
    <p:sldLayoutId id="2147483692" r:id="rId23"/>
    <p:sldLayoutId id="2147483693" r:id="rId24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E2A47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5"/>
          <p:cNvSpPr txBox="1">
            <a:spLocks noGrp="1"/>
          </p:cNvSpPr>
          <p:nvPr>
            <p:ph type="title"/>
          </p:nvPr>
        </p:nvSpPr>
        <p:spPr>
          <a:xfrm>
            <a:off x="1424133" y="1244600"/>
            <a:ext cx="9396400" cy="6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>
            <a:endParaRPr/>
          </a:p>
        </p:txBody>
      </p:sp>
      <p:sp>
        <p:nvSpPr>
          <p:cNvPr id="154" name="Google Shape;154;p25"/>
          <p:cNvSpPr txBox="1">
            <a:spLocks noGrp="1"/>
          </p:cNvSpPr>
          <p:nvPr>
            <p:ph type="body" idx="1"/>
          </p:nvPr>
        </p:nvSpPr>
        <p:spPr>
          <a:xfrm>
            <a:off x="1424133" y="2260600"/>
            <a:ext cx="9396400" cy="333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marL="914400" lvl="1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marL="1371600" lvl="2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marL="1828800" lvl="3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marL="2286000" lvl="4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marL="2743200" lvl="5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marL="3200400" lvl="6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marL="3657600" lvl="7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marL="4114800" lvl="8" indent="-2984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224645799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5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83990344-A144-4781-89CA-1571F8F60E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ΕΥΘΥΣ ΚΑΙ ΠΛΑΓΙΟΣ ΛΟΓΟΣ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="" xmlns:a16="http://schemas.microsoft.com/office/drawing/2014/main" id="{8F5973F5-3FEE-432E-85C0-DD1CF6F615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sz="2400" dirty="0">
                <a:solidFill>
                  <a:srgbClr val="00B050"/>
                </a:solidFill>
              </a:rPr>
              <a:t>Γ΄ΔΗΜΟΤΙΚΟΥ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4034910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="" xmlns:a16="http://schemas.microsoft.com/office/drawing/2014/main" id="{0E2F61E6-C811-4215-BE0C-35CAFC2B88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8400" y="2230143"/>
            <a:ext cx="7309600" cy="1770000"/>
          </a:xfrm>
        </p:spPr>
        <p:txBody>
          <a:bodyPr/>
          <a:lstStyle/>
          <a:p>
            <a:r>
              <a:rPr lang="el-GR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ΚΑΛΗ ΕΞΑΣΚΗΣΗ!!!</a:t>
            </a:r>
          </a:p>
        </p:txBody>
      </p:sp>
    </p:spTree>
    <p:extLst>
      <p:ext uri="{BB962C8B-B14F-4D97-AF65-F5344CB8AC3E}">
        <p14:creationId xmlns="" xmlns:p14="http://schemas.microsoft.com/office/powerpoint/2010/main" val="2969347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C11E5DB9-48EC-40F2-89E8-8C76FECBD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4610" y="-411187"/>
            <a:ext cx="7276865" cy="1877200"/>
          </a:xfrm>
        </p:spPr>
        <p:txBody>
          <a:bodyPr/>
          <a:lstStyle/>
          <a:p>
            <a:r>
              <a:rPr lang="el-GR" sz="54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ΕΥΘΥΣ ΛΟΓΟΣ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7452F0DA-01F3-4C4D-907D-06B3320EEB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6456" y="1574964"/>
            <a:ext cx="8285019" cy="1133600"/>
          </a:xfrm>
        </p:spPr>
        <p:txBody>
          <a:bodyPr/>
          <a:lstStyle/>
          <a:p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  Ο λόγος κατά τον οποίο ακούμε ή διαβάζουμε τα λόγια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κάποιου προσώπου έτσι ακριβώς όπως τα είπε λέγεται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2400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ευθύς λόγος.</a:t>
            </a:r>
          </a:p>
          <a:p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	Στον ευθύ λόγο τα λόγια του προσώπου που μιλάει 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	τα βάζουμε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μέσα σε </a:t>
            </a: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εισαγωγικά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ή βάζουμε μπροστά από τα λόγια του μια </a:t>
            </a: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παύλα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(όταν υπάρχει </a:t>
            </a:r>
            <a:r>
              <a:rPr lang="el-G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διάλογος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). Επίσης, πριν μεταφέρουμε τα λόγια κάποιου βάζουμε </a:t>
            </a: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άνω και κάτω τελεία.</a:t>
            </a:r>
          </a:p>
          <a:p>
            <a:endParaRPr lang="el-G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Π.χ.: </a:t>
            </a:r>
            <a:r>
              <a:rPr lang="el-GR" sz="24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Φύγε γρήγορα!</a:t>
            </a:r>
            <a:r>
              <a:rPr lang="el-GR" sz="24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της είπε.</a:t>
            </a:r>
          </a:p>
          <a:p>
            <a:pPr marL="0" indent="0">
              <a:buNone/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         Η Μαρία απάντησε</a:t>
            </a:r>
            <a:r>
              <a:rPr lang="el-GR" sz="24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Θα φύγω όποτε θέλω!</a:t>
            </a:r>
            <a:r>
              <a:rPr lang="el-GR" sz="24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l-GR" sz="24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Πότε θα έρθεις; </a:t>
            </a:r>
          </a:p>
          <a:p>
            <a:pPr marL="0" indent="0">
              <a:buNone/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l-GR" sz="24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 Αύριο θα έρθω.</a:t>
            </a:r>
          </a:p>
        </p:txBody>
      </p:sp>
    </p:spTree>
    <p:extLst>
      <p:ext uri="{BB962C8B-B14F-4D97-AF65-F5344CB8AC3E}">
        <p14:creationId xmlns="" xmlns:p14="http://schemas.microsoft.com/office/powerpoint/2010/main" val="34718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7FAE3E6E-E000-4BAD-BF96-2D540CAF8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7882" y="212435"/>
            <a:ext cx="6346400" cy="1419831"/>
          </a:xfrm>
        </p:spPr>
        <p:txBody>
          <a:bodyPr/>
          <a:lstStyle/>
          <a:p>
            <a:r>
              <a:rPr lang="el-GR" sz="5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ΠΛΑΓΙΟΣ ΛΟΓΟΣ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6D3FF154-9CB0-40B3-BBFE-80487EFEE9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69891" y="2380414"/>
            <a:ext cx="8134391" cy="1133600"/>
          </a:xfrm>
        </p:spPr>
        <p:txBody>
          <a:bodyPr>
            <a:noAutofit/>
          </a:bodyPr>
          <a:lstStyle/>
          <a:p>
            <a:r>
              <a:rPr lang="el-GR" sz="2400" dirty="0">
                <a:latin typeface="+mj-lt"/>
                <a:cs typeface="Arial" panose="020B0604020202020204" pitchFamily="34" charset="0"/>
              </a:rPr>
              <a:t>	Ο λόγος κατά τον οποίο ακούμε ή διαβάζουμε τα λόγια κάποιου προσώπου, όχι ακριβώς όπως τα είπε, αλλά όπως μας τα μεταφέρει ένα άλλο πρόσωπο λέγεται </a:t>
            </a:r>
            <a:r>
              <a:rPr lang="el-GR" sz="2400" b="1" dirty="0">
                <a:solidFill>
                  <a:srgbClr val="92D050"/>
                </a:solidFill>
                <a:latin typeface="+mj-lt"/>
                <a:cs typeface="Arial" panose="020B0604020202020204" pitchFamily="34" charset="0"/>
              </a:rPr>
              <a:t>πλάγιος λόγος</a:t>
            </a:r>
            <a:r>
              <a:rPr lang="el-GR" sz="2400" dirty="0">
                <a:latin typeface="+mj-lt"/>
                <a:cs typeface="Arial" panose="020B0604020202020204" pitchFamily="34" charset="0"/>
              </a:rPr>
              <a:t>.</a:t>
            </a:r>
          </a:p>
          <a:p>
            <a:r>
              <a:rPr lang="el-GR" sz="2400" dirty="0">
                <a:latin typeface="+mj-lt"/>
                <a:cs typeface="Arial" panose="020B0604020202020204" pitchFamily="34" charset="0"/>
              </a:rPr>
              <a:t>	Στον πλάγιο λόγο </a:t>
            </a:r>
            <a:r>
              <a:rPr lang="el-GR" sz="2400" i="1" dirty="0">
                <a:latin typeface="+mj-lt"/>
                <a:cs typeface="Arial" panose="020B0604020202020204" pitchFamily="34" charset="0"/>
              </a:rPr>
              <a:t>δε βάζουμε διπλή τελεία, εισαγωγικά ή παύλα.</a:t>
            </a:r>
          </a:p>
          <a:p>
            <a:endParaRPr lang="el-GR" sz="2400" dirty="0">
              <a:latin typeface="+mj-lt"/>
              <a:cs typeface="Arial" panose="020B0604020202020204" pitchFamily="34" charset="0"/>
            </a:endParaRPr>
          </a:p>
          <a:p>
            <a:r>
              <a:rPr lang="el-GR" sz="2400" dirty="0">
                <a:latin typeface="+mj-lt"/>
                <a:cs typeface="Arial" panose="020B0604020202020204" pitchFamily="34" charset="0"/>
              </a:rPr>
              <a:t>Π.χ.: Η Ελένη ρώτησε τον Αλέξη πότε θα έρθει κι εκείνος απάντησε πως θα έρθει αύριο.</a:t>
            </a:r>
          </a:p>
          <a:p>
            <a:r>
              <a:rPr lang="el-GR" sz="2400" dirty="0">
                <a:latin typeface="+mj-lt"/>
                <a:cs typeface="Arial" panose="020B0604020202020204" pitchFamily="34" charset="0"/>
              </a:rPr>
              <a:t>         Ο πατέρας είπε να φύγω αμέσως κι εγώ του είπα ότι θα φύγω </a:t>
            </a:r>
            <a:r>
              <a:rPr lang="el-GR" sz="2400" dirty="0">
                <a:latin typeface="+mj-lt"/>
              </a:rPr>
              <a:t>σε λίγο. </a:t>
            </a:r>
          </a:p>
          <a:p>
            <a:pPr marL="0" indent="0">
              <a:buNone/>
            </a:pPr>
            <a:r>
              <a:rPr lang="el-GR" sz="2400" dirty="0">
                <a:latin typeface="+mj-lt"/>
              </a:rPr>
              <a:t>                       </a:t>
            </a:r>
          </a:p>
        </p:txBody>
      </p:sp>
    </p:spTree>
    <p:extLst>
      <p:ext uri="{BB962C8B-B14F-4D97-AF65-F5344CB8AC3E}">
        <p14:creationId xmlns="" xmlns:p14="http://schemas.microsoft.com/office/powerpoint/2010/main" val="1785010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02B70688-D7DE-4299-BF62-2801FDF8B8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44945" y="2237306"/>
            <a:ext cx="9707419" cy="1140800"/>
          </a:xfrm>
        </p:spPr>
        <p:txBody>
          <a:bodyPr/>
          <a:lstStyle/>
          <a:p>
            <a:pPr marL="0" indent="0" algn="l">
              <a:buNone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Όταν μετατρέπω τον ευθύ σε πλάγιο λόγο, κάνω κάποιες απαραίτητες αλλαγές σχετικά με:</a:t>
            </a:r>
          </a:p>
          <a:p>
            <a:pPr marL="0" indent="0" algn="l">
              <a:buNone/>
            </a:pPr>
            <a:endParaRPr lang="el-G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 algn="l"/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 Τα </a:t>
            </a:r>
            <a:r>
              <a:rPr lang="el-G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πρόσωπα</a:t>
            </a:r>
            <a:r>
              <a:rPr lang="el-G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που μιλούν, τα οποία πρέπει να τα δηλώνω με το όνομά τους ή   με μια αντωνυμία.  </a:t>
            </a:r>
          </a:p>
          <a:p>
            <a:pPr marL="114300" indent="0" algn="l"/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π.χ.:                                -   Πότε θα ταξιδέψεις; </a:t>
            </a:r>
          </a:p>
          <a:p>
            <a:pPr marL="0" indent="0" algn="l">
              <a:buNone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</a:t>
            </a:r>
            <a:r>
              <a:rPr lang="el-GR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ΕΥΘΥΣ ΛΟΓΟΣ        </a:t>
            </a:r>
          </a:p>
          <a:p>
            <a:pPr marL="0" indent="0" algn="l">
              <a:buNone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-   Θα ταξιδέψω αύριο.</a:t>
            </a:r>
          </a:p>
          <a:p>
            <a:pPr marL="0" indent="0" algn="l">
              <a:buNone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</a:t>
            </a:r>
          </a:p>
          <a:p>
            <a:pPr marL="0" indent="0" algn="l">
              <a:buNone/>
            </a:pP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i="1" dirty="0">
                <a:latin typeface="Arial" panose="020B0604020202020204" pitchFamily="34" charset="0"/>
                <a:cs typeface="Arial" panose="020B0604020202020204" pitchFamily="34" charset="0"/>
              </a:rPr>
              <a:t>Η Ιωάννα ρώτησε την </a:t>
            </a:r>
            <a:r>
              <a:rPr lang="el-GR" b="1" i="1" dirty="0">
                <a:latin typeface="Arial" panose="020B0604020202020204" pitchFamily="34" charset="0"/>
                <a:cs typeface="Arial" panose="020B0604020202020204" pitchFamily="34" charset="0"/>
              </a:rPr>
              <a:t>Έλλη</a:t>
            </a:r>
            <a:r>
              <a:rPr lang="el-GR" i="1" dirty="0">
                <a:latin typeface="Arial" panose="020B0604020202020204" pitchFamily="34" charset="0"/>
                <a:cs typeface="Arial" panose="020B0604020202020204" pitchFamily="34" charset="0"/>
              </a:rPr>
              <a:t> πότε θα ταξιδέψει κι       </a:t>
            </a:r>
          </a:p>
          <a:p>
            <a:pPr marL="0" indent="0" algn="l">
              <a:buNone/>
            </a:pPr>
            <a:r>
              <a:rPr lang="el-GR" i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b="1" i="1" dirty="0">
                <a:latin typeface="Arial" panose="020B0604020202020204" pitchFamily="34" charset="0"/>
                <a:cs typeface="Arial" panose="020B0604020202020204" pitchFamily="34" charset="0"/>
              </a:rPr>
              <a:t>εκείνη</a:t>
            </a:r>
            <a:r>
              <a:rPr lang="el-GR" i="1" dirty="0">
                <a:latin typeface="Arial" panose="020B0604020202020204" pitchFamily="34" charset="0"/>
                <a:cs typeface="Arial" panose="020B0604020202020204" pitchFamily="34" charset="0"/>
              </a:rPr>
              <a:t> απάντησε πως θα ταξιδέψει αύριο.                 </a:t>
            </a:r>
            <a:r>
              <a:rPr lang="el-G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ΠΛΑΓΙΟΣ ΛΟΓΟΣ</a:t>
            </a:r>
          </a:p>
        </p:txBody>
      </p:sp>
      <p:sp>
        <p:nvSpPr>
          <p:cNvPr id="4" name="Τίτλος 3">
            <a:extLst>
              <a:ext uri="{FF2B5EF4-FFF2-40B4-BE49-F238E27FC236}">
                <a16:creationId xmlns="" xmlns:a16="http://schemas.microsoft.com/office/drawing/2014/main" id="{0701571B-B7AF-4F98-BDDF-3632B735658D}"/>
              </a:ext>
            </a:extLst>
          </p:cNvPr>
          <p:cNvSpPr>
            <a:spLocks noGrp="1"/>
          </p:cNvSpPr>
          <p:nvPr>
            <p:ph type="title" idx="2"/>
          </p:nvPr>
        </p:nvSpPr>
        <p:spPr>
          <a:xfrm>
            <a:off x="329996" y="509891"/>
            <a:ext cx="7465495" cy="1182000"/>
          </a:xfrm>
        </p:spPr>
        <p:txBody>
          <a:bodyPr/>
          <a:lstStyle/>
          <a:p>
            <a:r>
              <a:rPr lang="el-GR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ΠΩΣ </a:t>
            </a:r>
            <a:r>
              <a:rPr lang="el-GR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ΜΕΤΑΤΡΕΠΩ ΤΟΝ </a:t>
            </a:r>
            <a:r>
              <a:rPr lang="el-GR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ΕΥΘΥ ΛΟΓΟ ΣΕ ΠΛΑΓΙΟ</a:t>
            </a:r>
            <a:endParaRPr lang="el-GR" sz="3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154A520F-511B-4C7A-A736-D4022E599504}"/>
              </a:ext>
            </a:extLst>
          </p:cNvPr>
          <p:cNvSpPr txBox="1"/>
          <p:nvPr/>
        </p:nvSpPr>
        <p:spPr>
          <a:xfrm>
            <a:off x="9799782" y="509891"/>
            <a:ext cx="1736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chemeClr val="bg1"/>
                </a:solidFill>
              </a:rPr>
              <a:t>ΒΗΜΑ 1</a:t>
            </a:r>
            <a:r>
              <a:rPr lang="el-GR" sz="2400" b="1" baseline="30000" dirty="0">
                <a:solidFill>
                  <a:schemeClr val="bg1"/>
                </a:solidFill>
              </a:rPr>
              <a:t>Ο</a:t>
            </a:r>
            <a:r>
              <a:rPr lang="el-GR" sz="2400" b="1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1474241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08BCD7D3-0402-412C-8A19-5BA00EEA6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69060" y="320812"/>
            <a:ext cx="3107600" cy="801600"/>
          </a:xfrm>
        </p:spPr>
        <p:txBody>
          <a:bodyPr/>
          <a:lstStyle/>
          <a:p>
            <a:r>
              <a:rPr lang="el-GR" sz="2400" b="1" dirty="0">
                <a:solidFill>
                  <a:schemeClr val="bg1"/>
                </a:solidFill>
                <a:latin typeface="+mj-lt"/>
              </a:rPr>
              <a:t>ΒΗΜΑ 2</a:t>
            </a:r>
            <a:r>
              <a:rPr lang="el-GR" sz="2400" b="1" baseline="30000" dirty="0">
                <a:solidFill>
                  <a:schemeClr val="bg1"/>
                </a:solidFill>
                <a:latin typeface="+mj-lt"/>
              </a:rPr>
              <a:t>Ο</a:t>
            </a:r>
            <a:r>
              <a:rPr lang="el-GR" sz="24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EF5B1FD3-579C-47B2-BD69-2FBEAF2A0E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983" y="1856051"/>
            <a:ext cx="9476509" cy="1140800"/>
          </a:xfrm>
        </p:spPr>
        <p:txBody>
          <a:bodyPr/>
          <a:lstStyle/>
          <a:p>
            <a:pPr marL="114300" indent="0" algn="l"/>
            <a:r>
              <a:rPr lang="el-G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el-G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Τους </a:t>
            </a:r>
            <a:r>
              <a:rPr lang="el-G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συνδέσμους</a:t>
            </a:r>
            <a:r>
              <a:rPr lang="el-G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ότι, πως, να, αν </a:t>
            </a:r>
            <a:r>
              <a:rPr lang="el-GR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κ.λ.π</a:t>
            </a:r>
            <a:r>
              <a:rPr lang="el-G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.), που πολλές φορές είναι αναγκαίο να τους προσθέσω, για να συνδέσω τις προτάσεις. </a:t>
            </a:r>
          </a:p>
          <a:p>
            <a:pPr marL="0" indent="0" algn="l">
              <a:buNone/>
            </a:pPr>
            <a:endParaRPr lang="el-G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el-G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π.χ.  «Βγες λίγο </a:t>
            </a:r>
            <a:r>
              <a:rPr lang="el-GR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έξω» </a:t>
            </a:r>
            <a:r>
              <a:rPr lang="el-G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της είπε.</a:t>
            </a:r>
          </a:p>
          <a:p>
            <a:pPr marL="0" indent="0" algn="l">
              <a:buNone/>
            </a:pPr>
            <a:r>
              <a:rPr lang="el-G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</a:t>
            </a:r>
            <a:r>
              <a:rPr lang="el-GR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ΕΥΘΥΣ ΛΟΓΟΣ</a:t>
            </a:r>
          </a:p>
          <a:p>
            <a:pPr marL="0" indent="0" algn="l">
              <a:buNone/>
            </a:pPr>
            <a:r>
              <a:rPr lang="el-G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«Θα βγω σε </a:t>
            </a:r>
            <a:r>
              <a:rPr lang="el-GR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λίγο» </a:t>
            </a:r>
            <a:r>
              <a:rPr lang="el-G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του απάντησε.    </a:t>
            </a:r>
          </a:p>
          <a:p>
            <a:pPr marL="0" indent="0" algn="l">
              <a:buNone/>
            </a:pPr>
            <a:r>
              <a:rPr lang="el-G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l">
              <a:buNone/>
            </a:pPr>
            <a:r>
              <a:rPr lang="el-G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Της είπε </a:t>
            </a:r>
            <a:r>
              <a:rPr lang="el-GR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να</a:t>
            </a:r>
            <a:r>
              <a:rPr lang="el-G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βγει λίγο έξω κι εκείνη του απάντησε                                                            </a:t>
            </a:r>
          </a:p>
          <a:p>
            <a:pPr marL="0" indent="0" algn="l">
              <a:buNone/>
            </a:pPr>
            <a:r>
              <a:rPr lang="el-G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l-GR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ότι</a:t>
            </a:r>
            <a:r>
              <a:rPr lang="el-G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θα βγει σε λίγο.                                                       </a:t>
            </a:r>
            <a:r>
              <a:rPr lang="el-GR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ΠΛΑΓΙΟΣ ΛΟΓΟΣ                                               </a:t>
            </a:r>
          </a:p>
        </p:txBody>
      </p:sp>
      <p:sp>
        <p:nvSpPr>
          <p:cNvPr id="4" name="Τίτλος 3">
            <a:extLst>
              <a:ext uri="{FF2B5EF4-FFF2-40B4-BE49-F238E27FC236}">
                <a16:creationId xmlns="" xmlns:a16="http://schemas.microsoft.com/office/drawing/2014/main" id="{082C43E0-EB51-4413-B108-354724B3BA4B}"/>
              </a:ext>
            </a:extLst>
          </p:cNvPr>
          <p:cNvSpPr>
            <a:spLocks noGrp="1"/>
          </p:cNvSpPr>
          <p:nvPr>
            <p:ph type="title" idx="2"/>
          </p:nvPr>
        </p:nvSpPr>
        <p:spPr>
          <a:xfrm>
            <a:off x="129309" y="232800"/>
            <a:ext cx="7610763" cy="1182000"/>
          </a:xfrm>
        </p:spPr>
        <p:txBody>
          <a:bodyPr/>
          <a:lstStyle/>
          <a:p>
            <a:r>
              <a:rPr lang="el-GR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Khmer UI" panose="020B0604020202020204" pitchFamily="34" charset="0"/>
              </a:rPr>
              <a:t>ΠΩΣ </a:t>
            </a:r>
            <a:r>
              <a:rPr lang="el-GR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ΜΕΤΑΤΡΕΠΩ </a:t>
            </a:r>
            <a:r>
              <a:rPr lang="el-GR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Khmer UI" panose="020B0604020202020204" pitchFamily="34" charset="0"/>
              </a:rPr>
              <a:t>ΤΟΝ </a:t>
            </a:r>
            <a:r>
              <a:rPr lang="el-GR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Khmer UI" panose="020B0604020202020204" pitchFamily="34" charset="0"/>
              </a:rPr>
              <a:t>ΕΥΘΥ ΛΟΓΟ ΣΕ ΠΛΑΓΙΟ</a:t>
            </a:r>
          </a:p>
        </p:txBody>
      </p:sp>
    </p:spTree>
    <p:extLst>
      <p:ext uri="{BB962C8B-B14F-4D97-AF65-F5344CB8AC3E}">
        <p14:creationId xmlns="" xmlns:p14="http://schemas.microsoft.com/office/powerpoint/2010/main" val="3043297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88134B87-1446-4A12-95C7-26903AF5F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350" y="149893"/>
            <a:ext cx="7038414" cy="1215125"/>
          </a:xfrm>
        </p:spPr>
        <p:txBody>
          <a:bodyPr/>
          <a:lstStyle/>
          <a:p>
            <a:pPr algn="l"/>
            <a:r>
              <a:rPr lang="el-GR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ΠΩΣ </a:t>
            </a:r>
            <a:r>
              <a:rPr lang="el-GR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ΜΕΤΑΤΡΕΠΩ </a:t>
            </a:r>
            <a:r>
              <a:rPr lang="el-GR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ΤΟΝ </a:t>
            </a:r>
            <a:r>
              <a:rPr lang="el-GR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ΕΥΘΥ ΛΟΓΟ ΣΕ ΠΛΑΓΙΟ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692EF3E1-C738-41C5-892D-32B1D74EC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5962" y="1939177"/>
            <a:ext cx="10416837" cy="1128219"/>
          </a:xfrm>
        </p:spPr>
        <p:txBody>
          <a:bodyPr/>
          <a:lstStyle/>
          <a:p>
            <a:pPr marL="0" indent="0" algn="l">
              <a:buNone/>
            </a:pPr>
            <a:r>
              <a:rPr lang="el-GR" b="1" dirty="0">
                <a:latin typeface="+mn-lt"/>
              </a:rPr>
              <a:t>3.</a:t>
            </a:r>
            <a:r>
              <a:rPr lang="el-GR" dirty="0">
                <a:latin typeface="+mn-lt"/>
              </a:rPr>
              <a:t> Τα </a:t>
            </a:r>
            <a:r>
              <a:rPr lang="el-GR" b="1" dirty="0">
                <a:solidFill>
                  <a:srgbClr val="FF0000"/>
                </a:solidFill>
                <a:latin typeface="+mn-lt"/>
              </a:rPr>
              <a:t>ρήματα</a:t>
            </a:r>
            <a:r>
              <a:rPr lang="el-GR" dirty="0">
                <a:latin typeface="+mn-lt"/>
              </a:rPr>
              <a:t> που προσθέτω, αν δε μας δίνονται, για να εισάγω τον πλάγιο λόγο.</a:t>
            </a:r>
          </a:p>
          <a:p>
            <a:pPr marL="0" indent="0" algn="l">
              <a:buNone/>
            </a:pPr>
            <a:r>
              <a:rPr lang="el-GR" dirty="0">
                <a:latin typeface="+mn-lt"/>
              </a:rPr>
              <a:t>Τα ρήματα αυτά είναι</a:t>
            </a:r>
            <a:r>
              <a:rPr lang="el-GR" b="1" i="1" dirty="0">
                <a:latin typeface="+mn-lt"/>
              </a:rPr>
              <a:t>: λέω, υποστηρίζω, ρωτώ, απαντώ, παρακαλώ, ζητώ </a:t>
            </a:r>
            <a:r>
              <a:rPr lang="el-GR" dirty="0" err="1">
                <a:latin typeface="+mn-lt"/>
              </a:rPr>
              <a:t>κ.λ.π</a:t>
            </a:r>
            <a:r>
              <a:rPr lang="el-GR" dirty="0">
                <a:latin typeface="+mn-lt"/>
              </a:rPr>
              <a:t>.</a:t>
            </a:r>
          </a:p>
          <a:p>
            <a:pPr marL="0" indent="0" algn="l">
              <a:buNone/>
            </a:pPr>
            <a:endParaRPr lang="el-GR" dirty="0"/>
          </a:p>
          <a:p>
            <a:pPr marL="0" indent="0" algn="l">
              <a:buNone/>
            </a:pPr>
            <a:endParaRPr lang="el-GR" dirty="0">
              <a:latin typeface="+mj-lt"/>
            </a:endParaRPr>
          </a:p>
          <a:p>
            <a:pPr marL="0" indent="0" algn="l">
              <a:buNone/>
            </a:pPr>
            <a:r>
              <a:rPr lang="el-GR" dirty="0">
                <a:latin typeface="+mj-lt"/>
              </a:rPr>
              <a:t>Π.χ.: «Εγώ δε θέλω να συμμετέχω!».             </a:t>
            </a:r>
            <a:r>
              <a:rPr lang="el-GR" b="1" dirty="0">
                <a:solidFill>
                  <a:schemeClr val="accent4">
                    <a:lumMod val="75000"/>
                  </a:schemeClr>
                </a:solidFill>
                <a:latin typeface="+mj-lt"/>
              </a:rPr>
              <a:t>ΕΥΘΥΣ ΛΟΓΟΣ</a:t>
            </a:r>
          </a:p>
          <a:p>
            <a:pPr marL="0" indent="0" algn="l">
              <a:buNone/>
            </a:pPr>
            <a:endParaRPr lang="el-GR" dirty="0">
              <a:solidFill>
                <a:srgbClr val="7030A0"/>
              </a:solidFill>
              <a:latin typeface="+mj-lt"/>
            </a:endParaRPr>
          </a:p>
          <a:p>
            <a:pPr marL="0" indent="0" algn="l">
              <a:buNone/>
            </a:pPr>
            <a:r>
              <a:rPr lang="el-GR" dirty="0">
                <a:latin typeface="+mj-lt"/>
              </a:rPr>
              <a:t>         </a:t>
            </a:r>
            <a:r>
              <a:rPr lang="el-GR" b="1" i="1" dirty="0">
                <a:latin typeface="+mj-lt"/>
              </a:rPr>
              <a:t>Είπε</a:t>
            </a:r>
            <a:r>
              <a:rPr lang="el-GR" dirty="0">
                <a:latin typeface="+mj-lt"/>
              </a:rPr>
              <a:t> ότι δε θέλει να συμμετέχει.          </a:t>
            </a:r>
            <a:r>
              <a:rPr lang="el-GR" b="1" dirty="0">
                <a:solidFill>
                  <a:srgbClr val="00B050"/>
                </a:solidFill>
                <a:latin typeface="+mj-lt"/>
              </a:rPr>
              <a:t>ΠΛΑΓΙΟΣ ΛΟΓΟΣ</a:t>
            </a:r>
          </a:p>
          <a:p>
            <a:pPr marL="0" indent="0" algn="l">
              <a:buNone/>
            </a:pPr>
            <a:endParaRPr lang="el-GR" dirty="0"/>
          </a:p>
        </p:txBody>
      </p:sp>
      <p:sp>
        <p:nvSpPr>
          <p:cNvPr id="9" name="Τίτλος 1">
            <a:extLst>
              <a:ext uri="{FF2B5EF4-FFF2-40B4-BE49-F238E27FC236}">
                <a16:creationId xmlns="" xmlns:a16="http://schemas.microsoft.com/office/drawing/2014/main" id="{CBF2B06F-EAF9-444E-814C-8181673F2535}"/>
              </a:ext>
            </a:extLst>
          </p:cNvPr>
          <p:cNvSpPr txBox="1">
            <a:spLocks/>
          </p:cNvSpPr>
          <p:nvPr/>
        </p:nvSpPr>
        <p:spPr>
          <a:xfrm>
            <a:off x="9469060" y="320812"/>
            <a:ext cx="3107600" cy="8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Love Ya Like A Sister"/>
              <a:buNone/>
              <a:defRPr sz="2667" b="0" i="0" u="none" strike="noStrike" cap="none">
                <a:solidFill>
                  <a:schemeClr val="lt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1pPr>
            <a:lvl2pPr marR="0" lvl="1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6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6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6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6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6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6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6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6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l-GR" sz="2400" b="1" dirty="0">
                <a:solidFill>
                  <a:schemeClr val="bg1"/>
                </a:solidFill>
                <a:latin typeface="+mj-lt"/>
              </a:rPr>
              <a:t>ΒΗΜΑ 3</a:t>
            </a:r>
            <a:r>
              <a:rPr lang="el-GR" sz="2400" b="1" baseline="30000" dirty="0">
                <a:solidFill>
                  <a:schemeClr val="bg1"/>
                </a:solidFill>
                <a:latin typeface="+mj-lt"/>
              </a:rPr>
              <a:t>Ο</a:t>
            </a:r>
            <a:r>
              <a:rPr lang="el-GR" sz="24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28679598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F4A12529-C23E-4D05-B3F1-83BA72314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113" y="569367"/>
            <a:ext cx="7232378" cy="801600"/>
          </a:xfrm>
        </p:spPr>
        <p:txBody>
          <a:bodyPr/>
          <a:lstStyle/>
          <a:p>
            <a:pPr algn="l"/>
            <a:r>
              <a:rPr lang="el-GR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ΠΩΣ </a:t>
            </a:r>
            <a:r>
              <a:rPr lang="el-GR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ΜΕΤΑΤΡΕΠΩ </a:t>
            </a:r>
            <a:r>
              <a:rPr lang="el-GR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ΤΟΝ ΕΥΘΥ ΛΟΓΟ ΣΕ ΠΛΑΓΙΟ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="" xmlns:a16="http://schemas.microsoft.com/office/drawing/2014/main" id="{617F2063-14BE-44FB-8059-4BCC010D54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2548779"/>
            <a:ext cx="8024618" cy="1140800"/>
          </a:xfrm>
        </p:spPr>
        <p:txBody>
          <a:bodyPr/>
          <a:lstStyle/>
          <a:p>
            <a:pPr marL="0" lvl="0" indent="0" algn="l">
              <a:buClr>
                <a:srgbClr val="F496CB">
                  <a:lumMod val="75000"/>
                </a:srgbClr>
              </a:buClr>
              <a:buNone/>
            </a:pPr>
            <a:r>
              <a:rPr lang="el-GR" b="1" dirty="0">
                <a:solidFill>
                  <a:prstClr val="black"/>
                </a:solidFill>
                <a:latin typeface="+mn-lt"/>
              </a:rPr>
              <a:t>4. </a:t>
            </a:r>
            <a:r>
              <a:rPr lang="el-GR" dirty="0">
                <a:solidFill>
                  <a:prstClr val="black"/>
                </a:solidFill>
                <a:latin typeface="+mn-lt"/>
              </a:rPr>
              <a:t>Τους </a:t>
            </a:r>
            <a:r>
              <a:rPr lang="el-GR" b="1" dirty="0">
                <a:solidFill>
                  <a:srgbClr val="FF0000"/>
                </a:solidFill>
                <a:latin typeface="+mn-lt"/>
              </a:rPr>
              <a:t>χρόνους</a:t>
            </a:r>
            <a:r>
              <a:rPr lang="el-GR" dirty="0">
                <a:solidFill>
                  <a:prstClr val="black"/>
                </a:solidFill>
                <a:latin typeface="+mn-lt"/>
              </a:rPr>
              <a:t> των ρημάτων.</a:t>
            </a:r>
          </a:p>
          <a:p>
            <a:pPr marL="0" lvl="0" indent="0" algn="l">
              <a:buClr>
                <a:srgbClr val="F496CB">
                  <a:lumMod val="75000"/>
                </a:srgbClr>
              </a:buClr>
              <a:buNone/>
            </a:pPr>
            <a:endParaRPr lang="el-GR" dirty="0">
              <a:solidFill>
                <a:prstClr val="black"/>
              </a:solidFill>
              <a:latin typeface="+mn-lt"/>
            </a:endParaRPr>
          </a:p>
          <a:p>
            <a:pPr marL="0" lvl="0" indent="0" algn="l">
              <a:buClr>
                <a:srgbClr val="F496CB">
                  <a:lumMod val="75000"/>
                </a:srgbClr>
              </a:buClr>
              <a:buNone/>
            </a:pPr>
            <a:r>
              <a:rPr lang="el-GR" dirty="0">
                <a:solidFill>
                  <a:prstClr val="black"/>
                </a:solidFill>
                <a:latin typeface="+mn-lt"/>
              </a:rPr>
              <a:t>Π.χ.: «Πού πας;» με ρώτησε.                     </a:t>
            </a:r>
            <a:r>
              <a:rPr lang="el-GR" b="1" dirty="0">
                <a:solidFill>
                  <a:schemeClr val="accent4">
                    <a:lumMod val="75000"/>
                  </a:schemeClr>
                </a:solidFill>
                <a:latin typeface="+mn-lt"/>
              </a:rPr>
              <a:t>ΕΥΘΥΣ ΛΟΓΟΣ</a:t>
            </a:r>
          </a:p>
          <a:p>
            <a:pPr marL="0" lvl="0" indent="0" algn="l">
              <a:buClr>
                <a:srgbClr val="F496CB">
                  <a:lumMod val="75000"/>
                </a:srgbClr>
              </a:buClr>
              <a:buNone/>
            </a:pPr>
            <a:endParaRPr lang="el-GR" dirty="0">
              <a:solidFill>
                <a:srgbClr val="7030A0"/>
              </a:solidFill>
              <a:latin typeface="+mn-lt"/>
            </a:endParaRPr>
          </a:p>
          <a:p>
            <a:pPr marL="0" lvl="0" indent="0" algn="l">
              <a:buClr>
                <a:srgbClr val="F496CB">
                  <a:lumMod val="75000"/>
                </a:srgbClr>
              </a:buClr>
              <a:buNone/>
            </a:pPr>
            <a:r>
              <a:rPr lang="el-GR" dirty="0">
                <a:solidFill>
                  <a:prstClr val="black"/>
                </a:solidFill>
                <a:latin typeface="+mn-lt"/>
              </a:rPr>
              <a:t>         Με ρώτησε πού </a:t>
            </a:r>
            <a:r>
              <a:rPr lang="el-GR" b="1" i="1" dirty="0">
                <a:solidFill>
                  <a:prstClr val="black"/>
                </a:solidFill>
                <a:latin typeface="+mn-lt"/>
              </a:rPr>
              <a:t>πάω</a:t>
            </a:r>
            <a:r>
              <a:rPr lang="el-GR" dirty="0">
                <a:solidFill>
                  <a:prstClr val="black"/>
                </a:solidFill>
                <a:latin typeface="+mn-lt"/>
              </a:rPr>
              <a:t> / </a:t>
            </a:r>
            <a:r>
              <a:rPr lang="el-GR" b="1" i="1" dirty="0">
                <a:solidFill>
                  <a:prstClr val="black"/>
                </a:solidFill>
                <a:latin typeface="+mn-lt"/>
              </a:rPr>
              <a:t>πήγαινα</a:t>
            </a:r>
            <a:r>
              <a:rPr lang="el-GR" dirty="0">
                <a:solidFill>
                  <a:prstClr val="black"/>
                </a:solidFill>
                <a:latin typeface="+mn-lt"/>
              </a:rPr>
              <a:t>.      </a:t>
            </a:r>
            <a:r>
              <a:rPr lang="el-GR" b="1" dirty="0">
                <a:solidFill>
                  <a:srgbClr val="00B050"/>
                </a:solidFill>
                <a:latin typeface="+mn-lt"/>
              </a:rPr>
              <a:t>ΠΛΑΓΙΟΣ ΛΟΓΟΣ</a:t>
            </a:r>
          </a:p>
          <a:p>
            <a:pPr marL="0" indent="0" algn="l">
              <a:buNone/>
            </a:pPr>
            <a:endParaRPr lang="el-GR" dirty="0">
              <a:latin typeface="+mn-lt"/>
            </a:endParaRPr>
          </a:p>
        </p:txBody>
      </p:sp>
      <p:sp>
        <p:nvSpPr>
          <p:cNvPr id="9" name="Τίτλος 1">
            <a:extLst>
              <a:ext uri="{FF2B5EF4-FFF2-40B4-BE49-F238E27FC236}">
                <a16:creationId xmlns="" xmlns:a16="http://schemas.microsoft.com/office/drawing/2014/main" id="{AEFAE3D2-835B-4666-9CBE-CFEED4151CF4}"/>
              </a:ext>
            </a:extLst>
          </p:cNvPr>
          <p:cNvSpPr txBox="1">
            <a:spLocks/>
          </p:cNvSpPr>
          <p:nvPr/>
        </p:nvSpPr>
        <p:spPr>
          <a:xfrm>
            <a:off x="9469060" y="320812"/>
            <a:ext cx="3107600" cy="80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Love Ya Like A Sister"/>
              <a:buNone/>
              <a:defRPr sz="2667" b="0" i="0" u="none" strike="noStrike" cap="none">
                <a:solidFill>
                  <a:schemeClr val="lt2"/>
                </a:solidFill>
                <a:latin typeface="Love Ya Like A Sister"/>
                <a:ea typeface="Love Ya Like A Sister"/>
                <a:cs typeface="Love Ya Like A Sister"/>
                <a:sym typeface="Love Ya Like A Sister"/>
              </a:defRPr>
            </a:lvl1pPr>
            <a:lvl2pPr marR="0" lvl="1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6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6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6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6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6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6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6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Arial"/>
              <a:buNone/>
              <a:defRPr sz="2667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l-GR" sz="2400" b="1" dirty="0">
                <a:solidFill>
                  <a:schemeClr val="bg1"/>
                </a:solidFill>
                <a:latin typeface="+mj-lt"/>
              </a:rPr>
              <a:t>ΒΗΜΑ 4</a:t>
            </a:r>
            <a:r>
              <a:rPr lang="el-GR" sz="2400" b="1" baseline="30000" dirty="0">
                <a:solidFill>
                  <a:schemeClr val="bg1"/>
                </a:solidFill>
                <a:latin typeface="+mj-lt"/>
              </a:rPr>
              <a:t>Ο</a:t>
            </a:r>
            <a:r>
              <a:rPr lang="el-GR" sz="24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15820819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="" xmlns:a16="http://schemas.microsoft.com/office/drawing/2014/main" id="{201864BE-86F0-46EA-8EA6-CE6007262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123" y="269869"/>
            <a:ext cx="7817385" cy="1044400"/>
          </a:xfrm>
        </p:spPr>
        <p:txBody>
          <a:bodyPr/>
          <a:lstStyle/>
          <a:p>
            <a:r>
              <a:rPr lang="el-GR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ΠΩΣ ΜΕΤΑΤΡΕΠΩ ΤΟΝ ΠΛΑΓΙΟ ΛΟΓΟ ΣΕ ΕΥΘΥ</a:t>
            </a:r>
          </a:p>
        </p:txBody>
      </p:sp>
      <p:sp>
        <p:nvSpPr>
          <p:cNvPr id="5" name="Υπότιτλος 4">
            <a:extLst>
              <a:ext uri="{FF2B5EF4-FFF2-40B4-BE49-F238E27FC236}">
                <a16:creationId xmlns="" xmlns:a16="http://schemas.microsoft.com/office/drawing/2014/main" id="{A99CAD97-7FB7-4ABA-9AFF-362B96B48156}"/>
              </a:ext>
            </a:extLst>
          </p:cNvPr>
          <p:cNvSpPr>
            <a:spLocks noGrp="1"/>
          </p:cNvSpPr>
          <p:nvPr>
            <p:ph type="subTitle" idx="3"/>
          </p:nvPr>
        </p:nvSpPr>
        <p:spPr>
          <a:xfrm>
            <a:off x="3906983" y="3794658"/>
            <a:ext cx="7040490" cy="2558582"/>
          </a:xfrm>
        </p:spPr>
        <p:txBody>
          <a:bodyPr/>
          <a:lstStyle/>
          <a:p>
            <a:pPr algn="l"/>
            <a:r>
              <a:rPr lang="el-GR" dirty="0"/>
              <a:t>Π.χ.: Η Ειρήνη είπε ότι την ενόχλησε η συμπεριφορά του.</a:t>
            </a:r>
          </a:p>
          <a:p>
            <a:pPr algn="l"/>
            <a:endParaRPr lang="el-GR" dirty="0"/>
          </a:p>
          <a:p>
            <a:pPr algn="l"/>
            <a:r>
              <a:rPr lang="el-GR" dirty="0"/>
              <a:t>       </a:t>
            </a:r>
            <a:r>
              <a:rPr lang="el-GR" dirty="0" smtClean="0"/>
              <a:t> </a:t>
            </a:r>
            <a:r>
              <a:rPr lang="el-GR" dirty="0"/>
              <a:t>Η Ειρήνη είπε</a:t>
            </a:r>
            <a:r>
              <a:rPr lang="el-GR" b="1" dirty="0">
                <a:solidFill>
                  <a:srgbClr val="FF0000"/>
                </a:solidFill>
              </a:rPr>
              <a:t>: «</a:t>
            </a:r>
            <a:r>
              <a:rPr lang="el-GR" dirty="0"/>
              <a:t> Με ενοχλεί η συμπεριφορά </a:t>
            </a:r>
            <a:r>
              <a:rPr lang="el-GR" dirty="0" smtClean="0"/>
              <a:t>σου</a:t>
            </a:r>
            <a:r>
              <a:rPr lang="el-GR" dirty="0" smtClean="0">
                <a:solidFill>
                  <a:srgbClr val="FF0000"/>
                </a:solidFill>
              </a:rPr>
              <a:t>»</a:t>
            </a:r>
            <a:r>
              <a:rPr lang="el-GR" dirty="0" smtClean="0"/>
              <a:t>.</a:t>
            </a:r>
            <a:endParaRPr lang="el-GR" dirty="0"/>
          </a:p>
          <a:p>
            <a:pPr algn="l"/>
            <a:r>
              <a:rPr lang="el-GR" dirty="0"/>
              <a:t>   ή   </a:t>
            </a:r>
            <a:r>
              <a:rPr lang="el-GR" dirty="0" smtClean="0">
                <a:solidFill>
                  <a:srgbClr val="FF0000"/>
                </a:solidFill>
              </a:rPr>
              <a:t>«</a:t>
            </a:r>
            <a:r>
              <a:rPr lang="el-GR" dirty="0"/>
              <a:t>Με ενοχλεί η συμπεριφορά </a:t>
            </a:r>
            <a:r>
              <a:rPr lang="el-GR" dirty="0" smtClean="0"/>
              <a:t>σου</a:t>
            </a:r>
            <a:r>
              <a:rPr lang="el-GR" dirty="0" smtClean="0">
                <a:solidFill>
                  <a:srgbClr val="FF0000"/>
                </a:solidFill>
              </a:rPr>
              <a:t>»</a:t>
            </a:r>
            <a:r>
              <a:rPr lang="el-GR" dirty="0" smtClean="0"/>
              <a:t> </a:t>
            </a:r>
            <a:r>
              <a:rPr lang="el-GR" dirty="0"/>
              <a:t>είπε η Ειρήνη.</a:t>
            </a:r>
          </a:p>
          <a:p>
            <a:pPr algn="l"/>
            <a:r>
              <a:rPr lang="el-GR" dirty="0"/>
              <a:t>   ή   </a:t>
            </a:r>
            <a:r>
              <a:rPr lang="el-GR" dirty="0" smtClean="0"/>
              <a:t>Ειρήνη</a:t>
            </a:r>
            <a:r>
              <a:rPr lang="el-GR" dirty="0"/>
              <a:t>: </a:t>
            </a:r>
            <a:r>
              <a:rPr lang="el-GR" dirty="0">
                <a:solidFill>
                  <a:srgbClr val="FF0000"/>
                </a:solidFill>
              </a:rPr>
              <a:t>-</a:t>
            </a:r>
            <a:r>
              <a:rPr lang="el-GR" dirty="0"/>
              <a:t> Με ενοχλεί η συμπεριφορά σου.</a:t>
            </a:r>
          </a:p>
        </p:txBody>
      </p:sp>
      <p:sp>
        <p:nvSpPr>
          <p:cNvPr id="7" name="Υπότιτλος 6">
            <a:extLst>
              <a:ext uri="{FF2B5EF4-FFF2-40B4-BE49-F238E27FC236}">
                <a16:creationId xmlns="" xmlns:a16="http://schemas.microsoft.com/office/drawing/2014/main" id="{0E5E9E03-41D2-4F98-9479-56006512E7D6}"/>
              </a:ext>
            </a:extLst>
          </p:cNvPr>
          <p:cNvSpPr>
            <a:spLocks noGrp="1"/>
          </p:cNvSpPr>
          <p:nvPr>
            <p:ph type="subTitle" idx="5"/>
          </p:nvPr>
        </p:nvSpPr>
        <p:spPr>
          <a:xfrm>
            <a:off x="311655" y="1619295"/>
            <a:ext cx="7040490" cy="905600"/>
          </a:xfrm>
        </p:spPr>
        <p:txBody>
          <a:bodyPr/>
          <a:lstStyle/>
          <a:p>
            <a:r>
              <a:rPr lang="el-GR" dirty="0"/>
              <a:t>Για να μετατρέψω τον πλάγιο λόγο σε </a:t>
            </a:r>
            <a:r>
              <a:rPr lang="el-GR" dirty="0" smtClean="0"/>
              <a:t>ευθύ, διαμορφώνω τα </a:t>
            </a:r>
            <a:r>
              <a:rPr lang="el-GR" dirty="0">
                <a:solidFill>
                  <a:srgbClr val="FF0000"/>
                </a:solidFill>
              </a:rPr>
              <a:t>ονόματα</a:t>
            </a:r>
            <a:r>
              <a:rPr lang="el-GR" dirty="0"/>
              <a:t>, τα </a:t>
            </a:r>
            <a:r>
              <a:rPr lang="el-GR" dirty="0">
                <a:solidFill>
                  <a:srgbClr val="FF0000"/>
                </a:solidFill>
              </a:rPr>
              <a:t>ρήματα</a:t>
            </a:r>
            <a:r>
              <a:rPr lang="el-GR" dirty="0"/>
              <a:t>, </a:t>
            </a:r>
            <a:r>
              <a:rPr lang="el-GR" dirty="0" smtClean="0"/>
              <a:t>αλλά </a:t>
            </a:r>
            <a:r>
              <a:rPr lang="el-GR" dirty="0"/>
              <a:t>και τους </a:t>
            </a:r>
            <a:r>
              <a:rPr lang="el-GR" dirty="0">
                <a:solidFill>
                  <a:srgbClr val="FF0000"/>
                </a:solidFill>
              </a:rPr>
              <a:t>χρόνους</a:t>
            </a:r>
            <a:r>
              <a:rPr lang="el-GR" dirty="0"/>
              <a:t> </a:t>
            </a:r>
            <a:r>
              <a:rPr lang="el-GR" dirty="0" smtClean="0"/>
              <a:t>τους, έτσι </a:t>
            </a:r>
            <a:r>
              <a:rPr lang="el-GR" dirty="0"/>
              <a:t>ώστε τα λόγια μου να έχουν τη μορφή </a:t>
            </a:r>
            <a:r>
              <a:rPr lang="el-GR" b="1" dirty="0"/>
              <a:t>διαλόγου</a:t>
            </a:r>
            <a:r>
              <a:rPr lang="el-GR" dirty="0"/>
              <a:t>. Δεν ξεχνώ τα απαραίτητα σημεία </a:t>
            </a:r>
            <a:r>
              <a:rPr lang="el-GR" dirty="0" smtClean="0"/>
              <a:t>στίξης: </a:t>
            </a:r>
            <a:r>
              <a:rPr lang="el-GR" b="1" dirty="0"/>
              <a:t>τα εισαγωγικά, την </a:t>
            </a:r>
            <a:r>
              <a:rPr lang="el-GR" b="1" dirty="0" smtClean="0"/>
              <a:t>παύλα, την </a:t>
            </a:r>
            <a:r>
              <a:rPr lang="el-GR" b="1" dirty="0"/>
              <a:t>άνω και κάτω τελεία.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8841737F-CF1E-4EAC-96C6-077A0BA62C16}"/>
              </a:ext>
            </a:extLst>
          </p:cNvPr>
          <p:cNvSpPr txBox="1"/>
          <p:nvPr/>
        </p:nvSpPr>
        <p:spPr>
          <a:xfrm>
            <a:off x="7813964" y="2863273"/>
            <a:ext cx="2115127" cy="565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="" xmlns:a16="http://schemas.microsoft.com/office/drawing/2014/main" id="{8CCF7F7C-F00A-40BD-8033-89030C41AE9D}"/>
              </a:ext>
            </a:extLst>
          </p:cNvPr>
          <p:cNvSpPr/>
          <p:nvPr/>
        </p:nvSpPr>
        <p:spPr>
          <a:xfrm>
            <a:off x="10453657" y="5707509"/>
            <a:ext cx="16385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1600" b="1" dirty="0">
                <a:solidFill>
                  <a:schemeClr val="accent4">
                    <a:lumMod val="75000"/>
                  </a:schemeClr>
                </a:solidFill>
              </a:rPr>
              <a:t>ΕΥΘΥΣ ΛΟΓΟΣ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E5252092-8620-4C4A-B233-ED5B6745F983}"/>
              </a:ext>
            </a:extLst>
          </p:cNvPr>
          <p:cNvSpPr txBox="1"/>
          <p:nvPr/>
        </p:nvSpPr>
        <p:spPr>
          <a:xfrm>
            <a:off x="10368741" y="4062079"/>
            <a:ext cx="1939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>
                <a:solidFill>
                  <a:srgbClr val="00B050"/>
                </a:solidFill>
              </a:rPr>
              <a:t>ΠΛΑΓΙΟΣ ΛΟΓΟΣ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866339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>
            <a:extLst>
              <a:ext uri="{FF2B5EF4-FFF2-40B4-BE49-F238E27FC236}">
                <a16:creationId xmlns="" xmlns:a16="http://schemas.microsoft.com/office/drawing/2014/main" id="{C83F191B-B949-41AA-B450-E333548729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44986" y="294259"/>
            <a:ext cx="3569600" cy="1187600"/>
          </a:xfrm>
        </p:spPr>
        <p:txBody>
          <a:bodyPr/>
          <a:lstStyle/>
          <a:p>
            <a:r>
              <a:rPr lang="el-G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ΑΣΚΗΣΗ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093D3E36-4611-4C31-B908-3D00ED171849}"/>
              </a:ext>
            </a:extLst>
          </p:cNvPr>
          <p:cNvSpPr txBox="1"/>
          <p:nvPr/>
        </p:nvSpPr>
        <p:spPr>
          <a:xfrm>
            <a:off x="1633492" y="994298"/>
            <a:ext cx="996074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l-GR" sz="1800" dirty="0">
                <a:solidFill>
                  <a:schemeClr val="accent6">
                    <a:lumMod val="90000"/>
                    <a:lumOff val="10000"/>
                  </a:schemeClr>
                </a:solidFill>
              </a:rPr>
              <a:t>Γράφω </a:t>
            </a:r>
            <a:r>
              <a:rPr lang="el-GR" sz="2000" b="1" dirty="0">
                <a:solidFill>
                  <a:schemeClr val="accent4">
                    <a:lumMod val="75000"/>
                  </a:schemeClr>
                </a:solidFill>
              </a:rPr>
              <a:t>Ε</a:t>
            </a:r>
            <a:r>
              <a:rPr lang="el-GR" sz="1800" dirty="0">
                <a:solidFill>
                  <a:schemeClr val="accent6">
                    <a:lumMod val="90000"/>
                    <a:lumOff val="10000"/>
                  </a:schemeClr>
                </a:solidFill>
              </a:rPr>
              <a:t> δίπλα στις προτάσεις που είναι γραμμένες σε </a:t>
            </a:r>
            <a:r>
              <a:rPr lang="el-GR" sz="1800" b="1" dirty="0">
                <a:solidFill>
                  <a:schemeClr val="accent4">
                    <a:lumMod val="75000"/>
                  </a:schemeClr>
                </a:solidFill>
              </a:rPr>
              <a:t>Ευθύ Λόγο </a:t>
            </a:r>
            <a:r>
              <a:rPr lang="el-GR" sz="1800" dirty="0">
                <a:solidFill>
                  <a:schemeClr val="accent6">
                    <a:lumMod val="90000"/>
                    <a:lumOff val="10000"/>
                  </a:schemeClr>
                </a:solidFill>
              </a:rPr>
              <a:t>και </a:t>
            </a:r>
            <a:r>
              <a:rPr lang="el-GR" sz="2000" b="1" dirty="0">
                <a:solidFill>
                  <a:srgbClr val="00B050"/>
                </a:solidFill>
              </a:rPr>
              <a:t>Π</a:t>
            </a:r>
            <a:r>
              <a:rPr lang="el-GR" sz="1800" dirty="0">
                <a:solidFill>
                  <a:schemeClr val="accent6">
                    <a:lumMod val="90000"/>
                    <a:lumOff val="10000"/>
                  </a:schemeClr>
                </a:solidFill>
              </a:rPr>
              <a:t> δίπλα στις προτάσεις που είναι γραμμένες σε </a:t>
            </a:r>
            <a:r>
              <a:rPr lang="el-GR" sz="1800" b="1" dirty="0">
                <a:solidFill>
                  <a:srgbClr val="00B050"/>
                </a:solidFill>
              </a:rPr>
              <a:t>Πλάγιο Λόγο</a:t>
            </a:r>
            <a:r>
              <a:rPr lang="el-GR" sz="1800" dirty="0">
                <a:solidFill>
                  <a:schemeClr val="accent6">
                    <a:lumMod val="90000"/>
                    <a:lumOff val="10000"/>
                  </a:schemeClr>
                </a:solidFill>
              </a:rPr>
              <a:t>: </a:t>
            </a:r>
          </a:p>
          <a:p>
            <a:pPr>
              <a:lnSpc>
                <a:spcPct val="200000"/>
              </a:lnSpc>
            </a:pPr>
            <a:endParaRPr lang="el-GR" sz="1800" dirty="0">
              <a:solidFill>
                <a:schemeClr val="accent6">
                  <a:lumMod val="90000"/>
                  <a:lumOff val="10000"/>
                </a:schemeClr>
              </a:solidFill>
            </a:endParaRP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800" dirty="0">
                <a:solidFill>
                  <a:schemeClr val="accent6">
                    <a:lumMod val="90000"/>
                    <a:lumOff val="10000"/>
                  </a:schemeClr>
                </a:solidFill>
              </a:rPr>
              <a:t>Η Μαρία είπε: «Θέλεις να έρθεις σπίτι μου να παίξουμε;»   </a:t>
            </a:r>
            <a:r>
              <a:rPr lang="el-GR" sz="1800" b="1" dirty="0">
                <a:solidFill>
                  <a:schemeClr val="accent4">
                    <a:lumMod val="75000"/>
                  </a:schemeClr>
                </a:solidFill>
              </a:rPr>
              <a:t>Ε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800" dirty="0">
                <a:solidFill>
                  <a:schemeClr val="accent6">
                    <a:lumMod val="90000"/>
                    <a:lumOff val="10000"/>
                  </a:schemeClr>
                </a:solidFill>
              </a:rPr>
              <a:t>Ο διευθυντής </a:t>
            </a:r>
            <a:r>
              <a:rPr lang="el-GR" sz="1800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μάς </a:t>
            </a:r>
            <a:r>
              <a:rPr lang="el-GR" sz="1800" dirty="0">
                <a:solidFill>
                  <a:schemeClr val="accent6">
                    <a:lumMod val="90000"/>
                    <a:lumOff val="10000"/>
                  </a:schemeClr>
                </a:solidFill>
              </a:rPr>
              <a:t>ενημέρωσε πως θα πρέπει να δουλέψουμε και το Σαββατοκύριακο.   </a:t>
            </a:r>
            <a:r>
              <a:rPr lang="el-GR" sz="1800" b="1" dirty="0">
                <a:solidFill>
                  <a:srgbClr val="00B050"/>
                </a:solidFill>
              </a:rPr>
              <a:t> Π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800" dirty="0">
                <a:solidFill>
                  <a:schemeClr val="accent6">
                    <a:lumMod val="90000"/>
                    <a:lumOff val="10000"/>
                  </a:schemeClr>
                </a:solidFill>
              </a:rPr>
              <a:t>Τον παρακάλεσα να με πάρει </a:t>
            </a:r>
            <a:r>
              <a:rPr lang="el-GR" sz="1800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τηλέφωνο, </a:t>
            </a:r>
            <a:r>
              <a:rPr lang="el-GR" sz="1800" dirty="0">
                <a:solidFill>
                  <a:schemeClr val="accent6">
                    <a:lumMod val="90000"/>
                    <a:lumOff val="10000"/>
                  </a:schemeClr>
                </a:solidFill>
              </a:rPr>
              <a:t>μόλις φτάσει.        </a:t>
            </a:r>
            <a:r>
              <a:rPr lang="el-GR" sz="1800" b="1" dirty="0">
                <a:solidFill>
                  <a:srgbClr val="00B050"/>
                </a:solidFill>
              </a:rPr>
              <a:t>Π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800" dirty="0">
                <a:solidFill>
                  <a:schemeClr val="accent6">
                    <a:lumMod val="90000"/>
                    <a:lumOff val="10000"/>
                  </a:schemeClr>
                </a:solidFill>
              </a:rPr>
              <a:t>- Πρόσεχε </a:t>
            </a:r>
            <a:r>
              <a:rPr lang="el-GR" sz="1800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στον </a:t>
            </a:r>
            <a:r>
              <a:rPr lang="el-GR" sz="1800" dirty="0">
                <a:solidFill>
                  <a:schemeClr val="accent6">
                    <a:lumMod val="90000"/>
                    <a:lumOff val="10000"/>
                  </a:schemeClr>
                </a:solidFill>
              </a:rPr>
              <a:t>δρόμο!                                                          </a:t>
            </a:r>
            <a:r>
              <a:rPr lang="el-GR" sz="1800" b="1" dirty="0">
                <a:solidFill>
                  <a:schemeClr val="accent4">
                    <a:lumMod val="75000"/>
                  </a:schemeClr>
                </a:solidFill>
              </a:rPr>
              <a:t>Ε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800" dirty="0">
                <a:solidFill>
                  <a:schemeClr val="accent6">
                    <a:lumMod val="90000"/>
                    <a:lumOff val="10000"/>
                  </a:schemeClr>
                </a:solidFill>
              </a:rPr>
              <a:t>Είπε πως θα έρθει να μας </a:t>
            </a:r>
            <a:r>
              <a:rPr lang="el-GR" sz="1800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βρει, </a:t>
            </a:r>
            <a:r>
              <a:rPr lang="el-GR" sz="1800" dirty="0">
                <a:solidFill>
                  <a:schemeClr val="accent6">
                    <a:lumMod val="90000"/>
                    <a:lumOff val="10000"/>
                  </a:schemeClr>
                </a:solidFill>
              </a:rPr>
              <a:t>μόλις τελειώσει τη δουλειά του.   </a:t>
            </a:r>
            <a:r>
              <a:rPr lang="el-GR" sz="1800" b="1" dirty="0">
                <a:solidFill>
                  <a:srgbClr val="00B050"/>
                </a:solidFill>
              </a:rPr>
              <a:t>Π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800" dirty="0">
                <a:solidFill>
                  <a:schemeClr val="accent6">
                    <a:lumMod val="90000"/>
                    <a:lumOff val="10000"/>
                  </a:schemeClr>
                </a:solidFill>
              </a:rPr>
              <a:t>«Δε θα μπορέσω να έρθω στο πάρτι </a:t>
            </a:r>
            <a:r>
              <a:rPr lang="el-GR" sz="1800" dirty="0" smtClean="0">
                <a:solidFill>
                  <a:schemeClr val="accent6">
                    <a:lumMod val="90000"/>
                    <a:lumOff val="10000"/>
                  </a:schemeClr>
                </a:solidFill>
              </a:rPr>
              <a:t>σου» </a:t>
            </a:r>
            <a:r>
              <a:rPr lang="el-GR" sz="1800" dirty="0">
                <a:solidFill>
                  <a:schemeClr val="accent6">
                    <a:lumMod val="90000"/>
                    <a:lumOff val="10000"/>
                  </a:schemeClr>
                </a:solidFill>
              </a:rPr>
              <a:t>με ενημέρωσε ο Κώστας.    </a:t>
            </a:r>
            <a:r>
              <a:rPr lang="el-GR" sz="1800" b="1" dirty="0">
                <a:solidFill>
                  <a:schemeClr val="accent4">
                    <a:lumMod val="75000"/>
                  </a:schemeClr>
                </a:solidFill>
              </a:rPr>
              <a:t>Ε</a:t>
            </a:r>
          </a:p>
        </p:txBody>
      </p:sp>
    </p:spTree>
    <p:extLst>
      <p:ext uri="{BB962C8B-B14F-4D97-AF65-F5344CB8AC3E}">
        <p14:creationId xmlns="" xmlns:p14="http://schemas.microsoft.com/office/powerpoint/2010/main" val="1948162685"/>
      </p:ext>
    </p:extLst>
  </p:cSld>
  <p:clrMapOvr>
    <a:masterClrMapping/>
  </p:clrMapOvr>
</p:sld>
</file>

<file path=ppt/theme/theme1.xml><?xml version="1.0" encoding="utf-8"?>
<a:theme xmlns:a="http://schemas.openxmlformats.org/drawingml/2006/main" name="Doodle Astronomy Lesson by Slidesgo">
  <a:themeElements>
    <a:clrScheme name="Simple Light">
      <a:dk1>
        <a:srgbClr val="000000"/>
      </a:dk1>
      <a:lt1>
        <a:srgbClr val="FFFFFF"/>
      </a:lt1>
      <a:dk2>
        <a:srgbClr val="E5E5E5"/>
      </a:dk2>
      <a:lt2>
        <a:srgbClr val="0A3A58"/>
      </a:lt2>
      <a:accent1>
        <a:srgbClr val="FFFFFF"/>
      </a:accent1>
      <a:accent2>
        <a:srgbClr val="DCF3F9"/>
      </a:accent2>
      <a:accent3>
        <a:srgbClr val="B3E2F4"/>
      </a:accent3>
      <a:accent4>
        <a:srgbClr val="95CFE5"/>
      </a:accent4>
      <a:accent5>
        <a:srgbClr val="7DB4D0"/>
      </a:accent5>
      <a:accent6>
        <a:srgbClr val="0A3A58"/>
      </a:accent6>
      <a:hlink>
        <a:srgbClr val="0A3A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oodle Astronomy Lesson by Slidesgo" id="{0C5BED57-7AFD-4368-BF06-7BE4135B6C1B}" vid="{D6BF71B4-DC7E-4971-9078-E8B8DF2692AE}"/>
    </a:ext>
  </a:extLst>
</a:theme>
</file>

<file path=ppt/theme/theme2.xml><?xml version="1.0" encoding="utf-8"?>
<a:theme xmlns:a="http://schemas.openxmlformats.org/drawingml/2006/main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Doodle Astronomy Lesson by Slidesgo" id="{0C5BED57-7AFD-4368-BF06-7BE4135B6C1B}" vid="{96A44FF3-05BC-46F4-AB13-80CE2F771E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516</Words>
  <Application>Microsoft Office PowerPoint</Application>
  <PresentationFormat>Προσαρμογή</PresentationFormat>
  <Paragraphs>76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2</vt:i4>
      </vt:variant>
      <vt:variant>
        <vt:lpstr>Τίτλοι διαφανειών</vt:lpstr>
      </vt:variant>
      <vt:variant>
        <vt:i4>10</vt:i4>
      </vt:variant>
    </vt:vector>
  </HeadingPairs>
  <TitlesOfParts>
    <vt:vector size="12" baseType="lpstr">
      <vt:lpstr>Doodle Astronomy Lesson by Slidesgo</vt:lpstr>
      <vt:lpstr>Slidesgo Final Pages</vt:lpstr>
      <vt:lpstr>ΕΥΘΥΣ ΚΑΙ ΠΛΑΓΙΟΣ ΛΟΓΟΣ</vt:lpstr>
      <vt:lpstr>ΕΥΘΥΣ ΛΟΓΟΣ</vt:lpstr>
      <vt:lpstr>ΠΛΑΓΙΟΣ ΛΟΓΟΣ</vt:lpstr>
      <vt:lpstr>ΠΩΣ ΜΕΤΑΤΡΕΠΩ ΤΟΝ ΕΥΘΥ ΛΟΓΟ ΣΕ ΠΛΑΓΙΟ</vt:lpstr>
      <vt:lpstr>ΒΗΜΑ 2Ο </vt:lpstr>
      <vt:lpstr>ΠΩΣ ΜΕΤΑΤΡΕΠΩ ΤΟΝ ΕΥΘΥ ΛΟΓΟ ΣΕ ΠΛΑΓΙΟ</vt:lpstr>
      <vt:lpstr>ΠΩΣ ΜΕΤΑΤΡΕΠΩ ΤΟΝ ΕΥΘΥ ΛΟΓΟ ΣΕ ΠΛΑΓΙΟ</vt:lpstr>
      <vt:lpstr>ΠΩΣ ΜΕΤΑΤΡΕΠΩ ΤΟΝ ΠΛΑΓΙΟ ΛΟΓΟ ΣΕ ΕΥΘΥ</vt:lpstr>
      <vt:lpstr>Διαφάνεια 9</vt:lpstr>
      <vt:lpstr>ΚΑΛΗ ΕΞΑΣΚΗΣΗ!!!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ΕΥΘΥΣ ΚΑΙ ΠΛΑΓΙΟΣ ΛΟΓΟΣ</dc:title>
  <dc:creator>dhmhtra tzoutsa</dc:creator>
  <cp:lastModifiedBy>vs1220</cp:lastModifiedBy>
  <cp:revision>11</cp:revision>
  <dcterms:created xsi:type="dcterms:W3CDTF">2020-04-11T18:11:22Z</dcterms:created>
  <dcterms:modified xsi:type="dcterms:W3CDTF">2026-05-17T14:25:33Z</dcterms:modified>
</cp:coreProperties>
</file>