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4" r:id="rId3"/>
    <p:sldId id="257" r:id="rId4"/>
    <p:sldId id="258" r:id="rId5"/>
    <p:sldId id="266" r:id="rId6"/>
    <p:sldId id="265" r:id="rId7"/>
    <p:sldId id="259" r:id="rId8"/>
    <p:sldId id="260" r:id="rId9"/>
    <p:sldId id="263" r:id="rId10"/>
    <p:sldId id="261" r:id="rId11"/>
    <p:sldId id="262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2F34-5B04-4523-B01E-66DE5850F881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154-EED8-4050-8B8E-5FBACED84B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2F34-5B04-4523-B01E-66DE5850F881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154-EED8-4050-8B8E-5FBACED84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2F34-5B04-4523-B01E-66DE5850F881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154-EED8-4050-8B8E-5FBACED84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2F34-5B04-4523-B01E-66DE5850F881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154-EED8-4050-8B8E-5FBACED84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2F34-5B04-4523-B01E-66DE5850F881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154-EED8-4050-8B8E-5FBACED84B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2F34-5B04-4523-B01E-66DE5850F881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154-EED8-4050-8B8E-5FBACED84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2F34-5B04-4523-B01E-66DE5850F881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154-EED8-4050-8B8E-5FBACED84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2F34-5B04-4523-B01E-66DE5850F881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E1E154-EED8-4050-8B8E-5FBACED84B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2F34-5B04-4523-B01E-66DE5850F881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154-EED8-4050-8B8E-5FBACED84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2F34-5B04-4523-B01E-66DE5850F881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CE1E154-EED8-4050-8B8E-5FBACED84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BE62F34-5B04-4523-B01E-66DE5850F881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154-EED8-4050-8B8E-5FBACED84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E62F34-5B04-4523-B01E-66DE5850F881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E1E154-EED8-4050-8B8E-5FBACED84BF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ΑΛΩΣΗ ΤΗΣ ΚΩΝΣΤΑΝΤΙΝΟΥΠΟΛΗΣ</a:t>
            </a:r>
            <a:br>
              <a:rPr lang="el-GR" dirty="0" smtClean="0"/>
            </a:br>
            <a:r>
              <a:rPr lang="el-GR" sz="1800" dirty="0" smtClean="0"/>
              <a:t>ΟΙ ΑΝΤΙΜΑΧΟΜΕΝΕΣ ΠΛΕΥΡΕΣ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ΡΕΝΙΑ ΓΡΑΜΜΑΤΙΚΑΚΗ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ΑΠΩΛΕΙΕΣ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l-GR" dirty="0" smtClean="0"/>
              <a:t>Οι απώλειες των Βυζαντινών και των συμμάχων ήταν 4.000 στρατιώτες και άμαχοι.</a:t>
            </a:r>
          </a:p>
          <a:p>
            <a:pPr marL="36576" indent="0">
              <a:buNone/>
            </a:pPr>
            <a:endParaRPr lang="el-GR" dirty="0"/>
          </a:p>
          <a:p>
            <a:pPr marL="36576" indent="0">
              <a:buNone/>
            </a:pPr>
            <a:r>
              <a:rPr lang="el-GR" dirty="0" smtClean="0"/>
              <a:t>Οι απώλειες των Οθωμανών είναι άγνωστες αλλά πολλές.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7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 smtClean="0"/>
              <a:t>ΛΟΓΟΣ ΠΑΡΑΚΜΗΣ ΤΟΥ ΒΥΖΑΝΤΙΟΥ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l-GR" dirty="0" smtClean="0"/>
          </a:p>
          <a:p>
            <a:pPr marL="36576" indent="0">
              <a:buNone/>
            </a:pPr>
            <a:endParaRPr lang="el-GR" dirty="0"/>
          </a:p>
          <a:p>
            <a:pPr marL="36576" indent="0">
              <a:buNone/>
            </a:pPr>
            <a:r>
              <a:rPr lang="el-GR" dirty="0" smtClean="0"/>
              <a:t>Μετά τον 10</a:t>
            </a:r>
            <a:r>
              <a:rPr lang="el-GR" baseline="30000" dirty="0" smtClean="0"/>
              <a:t>ο</a:t>
            </a:r>
            <a:r>
              <a:rPr lang="el-GR" dirty="0" smtClean="0"/>
              <a:t> αιώνα είχαν καταργηθεί οι στρατιώτες με κτήματα , και γι’αυτό έπρεπε να στηριχτούν σε ξένα μισθοφορικά στρατεύματα.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ΕΥΖΩΝΑΚΙΑ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l-GR" dirty="0" smtClean="0"/>
              <a:t>Διαβάζοντας το δημοτικό τραγούδι ένιωσα στεναχώρια για τους ανθρώπους που έχασαν την πόλη τους.</a:t>
            </a:r>
          </a:p>
          <a:p>
            <a:pPr marL="36576" indent="0">
              <a:buNone/>
            </a:pPr>
            <a:endParaRPr lang="el-GR" dirty="0"/>
          </a:p>
          <a:p>
            <a:pPr marL="36576" indent="0">
              <a:buNone/>
            </a:pPr>
            <a:r>
              <a:rPr lang="el-GR" dirty="0" smtClean="0"/>
              <a:t>Τα ευζωνάκια, που είναι ο ελληνικός στρατός, στεναχωριούνται για την Κωνσταντινούπολη και σκέφτονται πώς να την απελευθερώσουν.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600200"/>
            <a:ext cx="3749040" cy="3749040"/>
          </a:xfrm>
        </p:spPr>
      </p:pic>
    </p:spTree>
    <p:extLst>
      <p:ext uri="{BB962C8B-B14F-4D97-AF65-F5344CB8AC3E}">
        <p14:creationId xmlns:p14="http://schemas.microsoft.com/office/powerpoint/2010/main" val="9471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7467600" cy="4200525"/>
          </a:xfrm>
        </p:spPr>
      </p:pic>
    </p:spTree>
    <p:extLst>
      <p:ext uri="{BB962C8B-B14F-4D97-AF65-F5344CB8AC3E}">
        <p14:creationId xmlns:p14="http://schemas.microsoft.com/office/powerpoint/2010/main" val="86579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ΕΜΠΛΕΚΟΜΕΝΟΙ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l-GR" dirty="0" smtClean="0"/>
              <a:t>Από τη μια μεριά, η Βυζαντινή Αυτοκρατορία, η δημοκρατία της Γένοβας και η Γαληνοτάτη δημοκρατία της Βενετίας.</a:t>
            </a:r>
          </a:p>
          <a:p>
            <a:pPr marL="36576" indent="0">
              <a:buNone/>
            </a:pPr>
            <a:endParaRPr lang="el-GR" dirty="0"/>
          </a:p>
          <a:p>
            <a:pPr marL="36576" indent="0">
              <a:buNone/>
            </a:pPr>
            <a:endParaRPr lang="el-GR" dirty="0" smtClean="0"/>
          </a:p>
          <a:p>
            <a:pPr marL="36576" indent="0">
              <a:buNone/>
            </a:pPr>
            <a:r>
              <a:rPr lang="el-GR" dirty="0" smtClean="0"/>
              <a:t>Και από την άλλη...</a:t>
            </a:r>
          </a:p>
          <a:p>
            <a:pPr marL="36576" indent="0">
              <a:buNone/>
            </a:pPr>
            <a:r>
              <a:rPr lang="el-GR" dirty="0" smtClean="0"/>
              <a:t>Το Οθωμανικό Σουλτανάτο.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ΠΡΟΕΤΟΙΜΑΣΙΕΣ ΓΙΑ ΤΗ ΜΑΧΗ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l-GR" dirty="0" smtClean="0"/>
              <a:t>Οι δύο μεριές ετοιμάζονταν με τα κατάλληλα όπλα, οι Βυζαντινοί με τους συμμάχους για την άμυνα της Πόλης και  οι Οθωμανοί για την επίθεση. </a:t>
            </a:r>
          </a:p>
          <a:p>
            <a:pPr marL="36576" indent="0">
              <a:buNone/>
            </a:pPr>
            <a:r>
              <a:rPr lang="el-GR" dirty="0" smtClean="0"/>
              <a:t>Αλλά είχαν περισσότερες δυνάμεις οι Οθωμανοί, περισσότερα πλοία και στρατιώτες.</a:t>
            </a:r>
          </a:p>
        </p:txBody>
      </p:sp>
    </p:spTree>
    <p:extLst>
      <p:ext uri="{BB962C8B-B14F-4D97-AF65-F5344CB8AC3E}">
        <p14:creationId xmlns:p14="http://schemas.microsoft.com/office/powerpoint/2010/main" val="205610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6667500" cy="4191000"/>
          </a:xfrm>
        </p:spPr>
      </p:pic>
    </p:spTree>
    <p:extLst>
      <p:ext uri="{BB962C8B-B14F-4D97-AF65-F5344CB8AC3E}">
        <p14:creationId xmlns:p14="http://schemas.microsoft.com/office/powerpoint/2010/main" val="26271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24000"/>
            <a:ext cx="4787089" cy="3383280"/>
          </a:xfrm>
        </p:spPr>
      </p:pic>
    </p:spTree>
    <p:extLst>
      <p:ext uri="{BB962C8B-B14F-4D97-AF65-F5344CB8AC3E}">
        <p14:creationId xmlns:p14="http://schemas.microsoft.com/office/powerpoint/2010/main" val="617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ΑΔΥΝΑΜΙΕΣ ΤΩΝ ΒΥΖΑΝΤΙΝΩΝ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Βυζάντιο ήταν ήδη εξασθενημένο από πολλές μάχες τους τελευταίους αιώνες.</a:t>
            </a:r>
          </a:p>
          <a:p>
            <a:pPr marL="36576" indent="0">
              <a:buNone/>
            </a:pPr>
            <a:endParaRPr lang="el-GR" dirty="0" smtClean="0"/>
          </a:p>
          <a:p>
            <a:r>
              <a:rPr lang="el-GR" dirty="0" smtClean="0"/>
              <a:t>Οι Οθωμανοί συνέχιζαν χωρίς να σταματάνε για να κατακτήσουν το Βυζάντιο.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9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ΤΕΛΕΥΤΑΙΑ ΜΑΧΗ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l-GR" dirty="0" smtClean="0"/>
              <a:t>Δόθηκε στις 29 Μαίου 1453 στην Κωνσταντινούπολη.</a:t>
            </a:r>
          </a:p>
          <a:p>
            <a:pPr marL="36576" indent="0">
              <a:buNone/>
            </a:pPr>
            <a:endParaRPr lang="el-GR" dirty="0"/>
          </a:p>
          <a:p>
            <a:pPr marL="36576" indent="0">
              <a:buNone/>
            </a:pPr>
            <a:r>
              <a:rPr lang="el-GR" dirty="0" smtClean="0"/>
              <a:t>Η επίθεση έγινε από τρεις μεριές, και στην Τρίτη επίθεση και μετά το θάνατο του αυτοκράτορα οι Οθωμανοί όρμησαν στην πόλη και άρχισε η λεηλασία.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2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143000"/>
            <a:ext cx="5636721" cy="4389120"/>
          </a:xfrm>
        </p:spPr>
      </p:pic>
    </p:spTree>
    <p:extLst>
      <p:ext uri="{BB962C8B-B14F-4D97-AF65-F5344CB8AC3E}">
        <p14:creationId xmlns:p14="http://schemas.microsoft.com/office/powerpoint/2010/main" val="18223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</TotalTime>
  <Words>230</Words>
  <Application>Microsoft Office PowerPoint</Application>
  <PresentationFormat>Προβολή στην οθόνη (4:3)</PresentationFormat>
  <Paragraphs>31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Franklin Gothic Book</vt:lpstr>
      <vt:lpstr>Wingdings 2</vt:lpstr>
      <vt:lpstr>Technic</vt:lpstr>
      <vt:lpstr>Η ΑΛΩΣΗ ΤΗΣ ΚΩΝΣΤΑΝΤΙΝΟΥΠΟΛΗΣ ΟΙ ΑΝΤΙΜΑΧΟΜΕΝΕΣ ΠΛΕΥΡΕΣ</vt:lpstr>
      <vt:lpstr>Παρουσίαση του PowerPoint</vt:lpstr>
      <vt:lpstr>ΟΙ ΕΜΠΛΕΚΟΜΕΝΟΙ</vt:lpstr>
      <vt:lpstr>ΠΡΟΕΤΟΙΜΑΣΙΕΣ ΓΙΑ ΤΗ ΜΑΧΗ</vt:lpstr>
      <vt:lpstr>Παρουσίαση του PowerPoint</vt:lpstr>
      <vt:lpstr>Παρουσίαση του PowerPoint</vt:lpstr>
      <vt:lpstr>ΟΙ ΑΔΥΝΑΜΙΕΣ ΤΩΝ ΒΥΖΑΝΤΙΝΩΝ</vt:lpstr>
      <vt:lpstr>Η ΤΕΛΕΥΤΑΙΑ ΜΑΧΗ</vt:lpstr>
      <vt:lpstr>Παρουσίαση του PowerPoint</vt:lpstr>
      <vt:lpstr>ΑΠΩΛΕΙΕΣ</vt:lpstr>
      <vt:lpstr>ΛΟΓΟΣ ΠΑΡΑΚΜΗΣ ΤΟΥ ΒΥΖΑΝΤΙΟΥ</vt:lpstr>
      <vt:lpstr>ΤΑ ΕΥΖΩΝΑΚΙΑ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ΑΛΩΣΗ ΤΗΣ ΚΩΝΣΤΑΝΤΙΝΟΥΠΟΛΗΣ ΟΙ ΑΝΤΙΜΑΧΟΜΕΝΕΣ ΠΛΕΥΡΕΣ</dc:title>
  <dc:creator>JTB</dc:creator>
  <cp:lastModifiedBy>Konstantina Saoulidou</cp:lastModifiedBy>
  <cp:revision>6</cp:revision>
  <dcterms:created xsi:type="dcterms:W3CDTF">2020-05-26T11:42:14Z</dcterms:created>
  <dcterms:modified xsi:type="dcterms:W3CDTF">2020-05-29T14:48:44Z</dcterms:modified>
</cp:coreProperties>
</file>