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1BC81D-476C-4C52-BBB2-46E979E2A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12A4CCA-14BA-4962-A9AD-61979BA89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01362A-52AE-4734-B229-4954E3B0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53D895-2A9E-4BDA-B993-DDB40FD4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D45780-C1E1-405F-BE37-35069D14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A54C1D-B0A3-4BE0-AECB-D19E86F3F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F542F05-9894-42D8-AD38-08661642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7EB6C8-202D-441D-8006-3E54A890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5C7DF6-B77D-4DE7-ADDD-0DA3B534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3DB43B-95EB-4797-9BCC-46C6C7F3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29B7002-1D2D-4153-BB9C-B87116373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56F577C-800D-4460-A38A-26A8EA3CD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6FE629-7E9F-456A-8EC7-75A63E87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9AA79CE-5802-433F-AAEA-8A6042D5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004FE4-6734-4B7C-AF5D-02938C0D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9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EE88D5-FB64-4E0B-9FC4-7950FDB0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EA9DB1-585A-45BC-8D05-50CF56492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4DEC30-A8D4-4FD0-86C0-06243AAB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163686-5BBA-4DB9-8A3F-610ED787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DFEE0C-1438-4532-B7F0-A5E7D6A2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6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C7AFE9-E19E-4588-9F78-70C25517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E5D550-E552-4708-85CF-B12F49831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FCD093-EF79-4814-8842-E8CE0CF3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52E00D-3B0B-40D2-A73A-C6BF8726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3A3955-B2FD-46FD-BF2B-7FA32F34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66F5C2-F673-4170-BA38-AD3C528C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6705A6-313D-4212-835F-AEB70EEE0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6E7669B-4C61-441E-BC40-3A6C53D1A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BA71CA8-192C-42A8-A934-86680C924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33504D-1E2E-48C6-80DD-AD4D3D41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5BBA2C7-FC1E-45E2-8FC2-8771EB62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5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F022F5-E7F5-4DFC-8D06-CF95710F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8158C8-7953-4A9D-A146-B14DC25C2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CA20D7-EE68-4F2A-85D1-633FB36B1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C1E859A-B715-4472-BF28-6F824AF65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984306E-69B7-4155-AE92-C2E5DAD06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D5FFD85-0F0B-40F6-B154-DDFB2A42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451EF69-8315-4208-95FE-4DF2F659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8887979-6862-422E-BA64-64616F20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5A4332-91D8-4AA6-9A4C-E52A48EB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C30B349-A072-4200-9BE2-58710C80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968027E-8D2E-4B58-B6DF-3F3E8904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26548C5-7DD3-4A93-B371-779F6596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4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3F066AD-4001-435D-8335-F8A1F711C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F8EB536-E90D-429B-BE26-E8CD88C5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228E788-0745-46B3-964B-6ABEEA3A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397001-F145-410A-A53E-38249274F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60C078-C51D-4EA6-A75A-CBF6FA83A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54379C3-3345-43B8-9647-592EF43E3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E18992-D878-4CE0-9326-7A9DEA3E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5880DCA-E673-43F7-B630-2D26F66F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A11B59-7EC1-4F27-9240-F8898BB9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2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1C74D1-F46D-425B-9905-3020B40B7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763B9E8-5B53-4A58-A0DB-FFBC7684F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07BA126-3B25-40B0-9DD2-D2E54F70B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DB8944B-6E9F-45F9-83E1-D2D4E1A5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C10F13-B3F8-40CF-BD97-0009CE1E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C53403C-5F5A-4FA3-8623-7BF2115B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4F43D76-DD64-48F5-8ACB-BC92D80B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EAE7D2-7DAC-476E-BC14-586BF901A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DEBBBC-F3EA-4068-B8EF-547BADD8F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522D-718F-44E6-9C2A-31F1624083E1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12F36B-867B-45B7-945B-EB5192C8D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702342E-3A51-4277-849B-510D0EA7C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7B4E-013E-473B-A94C-F1BFBBF9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9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418FDD6-B0C1-4A57-AEC2-C764EFE76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5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78DB046-AF81-4E6D-818C-983BDF7A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9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0345C53-296B-4363-979A-A66E5665D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1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3546409-5855-4B0B-AB5E-B9522157A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2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285E7DF-C174-4C7C-B831-88E5B5025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724"/>
            <a:ext cx="12191999" cy="67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1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04E7198-F88F-4837-88B8-96BFBA220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2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34E09F94-1C71-4957-9565-B6FEB3918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224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Nikol Zougrou</dc:creator>
  <cp:lastModifiedBy>sotiria</cp:lastModifiedBy>
  <cp:revision>5</cp:revision>
  <dcterms:created xsi:type="dcterms:W3CDTF">2021-03-31T10:50:46Z</dcterms:created>
  <dcterms:modified xsi:type="dcterms:W3CDTF">2022-03-19T09:15:59Z</dcterms:modified>
</cp:coreProperties>
</file>