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7"/>
  </p:notesMasterIdLst>
  <p:sldIdLst>
    <p:sldId id="257" r:id="rId2"/>
    <p:sldId id="265" r:id="rId3"/>
    <p:sldId id="266" r:id="rId4"/>
    <p:sldId id="267" r:id="rId5"/>
    <p:sldId id="256" r:id="rId6"/>
    <p:sldId id="260" r:id="rId7"/>
    <p:sldId id="261" r:id="rId8"/>
    <p:sldId id="263" r:id="rId9"/>
    <p:sldId id="270" r:id="rId10"/>
    <p:sldId id="258" r:id="rId11"/>
    <p:sldId id="259" r:id="rId12"/>
    <p:sldId id="262" r:id="rId13"/>
    <p:sldId id="269" r:id="rId14"/>
    <p:sldId id="268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39AAE-0174-46D1-903B-CFEE4FA65C4F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9ADF4-9CCF-4915-A48C-E5E215AEF5C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3002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9ADF4-9CCF-4915-A48C-E5E215AEF5C1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392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472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7699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5688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8046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9447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5670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530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2696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657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2939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043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167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430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742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630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5656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638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F04D24A-9C98-4EDF-A249-EFEE2B324D3D}" type="datetimeFigureOut">
              <a:rPr lang="el-GR" smtClean="0"/>
              <a:t>2/12/2023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l-G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28063C3-5AE1-487E-9D91-9255C63941A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79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lipchamp.com/watch/YSTaHZPTkKl?utm_source=share&amp;utm_medium=social&amp;utm_campaign=watch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storyjumper.com/book/read/135637792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771BFF-0DF6-03DD-5D2C-58D8CA3F6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7152" y="1122363"/>
            <a:ext cx="4879910" cy="223665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E-Twinning </a:t>
            </a:r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Projekt</a:t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</a:b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2023-2024</a:t>
            </a:r>
            <a:endParaRPr lang="el-GR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296DE35-9180-C75E-9C48-679B023B7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7780" y="3602038"/>
            <a:ext cx="5340220" cy="1655762"/>
          </a:xfrm>
        </p:spPr>
        <p:txBody>
          <a:bodyPr/>
          <a:lstStyle/>
          <a:p>
            <a:r>
              <a:rPr lang="el-G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Διαφορετικοί αλλά παρόλα αυτά μαζί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A4B2955-1841-F44C-FC87-52A96FD79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35" y="1166326"/>
            <a:ext cx="3620277" cy="43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74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EC3A3D-F9F7-E6DD-C254-CA27A5E7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Muzaffer </a:t>
            </a:r>
            <a:r>
              <a:rPr lang="en-US" dirty="0" err="1"/>
              <a:t>Atasay</a:t>
            </a:r>
            <a:r>
              <a:rPr lang="en-US" dirty="0"/>
              <a:t> </a:t>
            </a:r>
            <a:r>
              <a:rPr lang="en-US" dirty="0" err="1"/>
              <a:t>Anatolisches</a:t>
            </a:r>
            <a:r>
              <a:rPr lang="en-US" dirty="0"/>
              <a:t> Gymnasium</a:t>
            </a:r>
            <a:br>
              <a:rPr lang="en-US" dirty="0"/>
            </a:br>
            <a:r>
              <a:rPr lang="en-US" dirty="0"/>
              <a:t>Die T</a:t>
            </a:r>
            <a:r>
              <a:rPr lang="de-DE" dirty="0" err="1"/>
              <a:t>ürkei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135193F-EF85-F3CD-67B9-EA839D799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79" y="1403463"/>
            <a:ext cx="4087513" cy="5056745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9D0F605-6E67-3253-DCA2-61F2ADA3D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4" y="2364601"/>
            <a:ext cx="3153683" cy="393690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CCBC69C-2EF5-7FFE-F112-377DF35FB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84" y="1348180"/>
            <a:ext cx="3770208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2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7E8BF6-22ED-89CA-69C2-3E01701D8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Kağıthane</a:t>
            </a:r>
            <a:r>
              <a:rPr lang="de-DE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Final Schule</a:t>
            </a:r>
            <a:r>
              <a:rPr lang="el-GR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/</a:t>
            </a:r>
            <a:r>
              <a:rPr lang="de-DE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 die</a:t>
            </a:r>
            <a:r>
              <a:rPr lang="el-GR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Τ</a:t>
            </a:r>
            <a:r>
              <a:rPr lang="de-DE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ürkei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4433D52-E892-24CF-4D1D-9364BA74C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048" y="2351556"/>
            <a:ext cx="4327931" cy="4327931"/>
          </a:xfrm>
        </p:spPr>
      </p:pic>
    </p:spTree>
    <p:extLst>
      <p:ext uri="{BB962C8B-B14F-4D97-AF65-F5344CB8AC3E}">
        <p14:creationId xmlns:p14="http://schemas.microsoft.com/office/powerpoint/2010/main" val="302040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42DFBC-93FD-F1B3-5F5D-6DD5BED9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</a:t>
            </a:r>
            <a:r>
              <a:rPr lang="en-US" dirty="0"/>
              <a:t>V. </a:t>
            </a:r>
            <a:r>
              <a:rPr lang="en-US" dirty="0" err="1"/>
              <a:t>Lyzeum</a:t>
            </a:r>
            <a:r>
              <a:rPr lang="en-US" dirty="0"/>
              <a:t> </a:t>
            </a:r>
            <a:r>
              <a:rPr lang="el-GR" dirty="0"/>
              <a:t>από την Πολωνία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6E3862A-CC30-AB0D-933B-9AF83DB2B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212" y="2547592"/>
            <a:ext cx="5553269" cy="405828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0B1FA13-067B-7370-AB13-C2C25654F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633" y="2300107"/>
            <a:ext cx="2948474" cy="42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0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0796DD-FEBB-C8D1-52F5-5EFBBD1D3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122" cy="1715602"/>
          </a:xfrm>
        </p:spPr>
        <p:txBody>
          <a:bodyPr>
            <a:normAutofit fontScale="90000"/>
          </a:bodyPr>
          <a:lstStyle/>
          <a:p>
            <a:r>
              <a:rPr lang="el-GR" dirty="0"/>
              <a:t>Οι μαθητές του Δημοτικού Σχολείου</a:t>
            </a:r>
            <a:r>
              <a:rPr lang="de-DE" dirty="0"/>
              <a:t> </a:t>
            </a:r>
            <a:r>
              <a:rPr lang="de-DE" dirty="0" err="1"/>
              <a:t>Kneževi</a:t>
            </a:r>
            <a:r>
              <a:rPr lang="de-DE" dirty="0"/>
              <a:t> </a:t>
            </a:r>
            <a:r>
              <a:rPr lang="de-DE" dirty="0" err="1"/>
              <a:t>Vinogradi</a:t>
            </a:r>
            <a:r>
              <a:rPr lang="el-GR" dirty="0"/>
              <a:t> της Κροατίας μας παρουσιάζουν σε βίντεο το σχολείο τους</a:t>
            </a:r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F375EAE2-1547-702A-CD67-E6630D9AC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28" y="2353162"/>
            <a:ext cx="8988370" cy="4351338"/>
          </a:xfrm>
        </p:spPr>
      </p:pic>
    </p:spTree>
    <p:extLst>
      <p:ext uri="{BB962C8B-B14F-4D97-AF65-F5344CB8AC3E}">
        <p14:creationId xmlns:p14="http://schemas.microsoft.com/office/powerpoint/2010/main" val="1560436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8EA62B-E050-10CF-D068-83A724C2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/>
              <a:t>Εικονική ξενάγηση για το σχολείο της Αυστρίας με το </a:t>
            </a:r>
            <a:r>
              <a:rPr lang="en-US" dirty="0" err="1"/>
              <a:t>Edpuzzle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51B57C71-E6B8-9A89-5B40-C88762A01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922" y="2603500"/>
            <a:ext cx="7376468" cy="3416300"/>
          </a:xfrm>
        </p:spPr>
      </p:pic>
    </p:spTree>
    <p:extLst>
      <p:ext uri="{BB962C8B-B14F-4D97-AF65-F5344CB8AC3E}">
        <p14:creationId xmlns:p14="http://schemas.microsoft.com/office/powerpoint/2010/main" val="383469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574414-1D0C-C70B-DD0E-27D1A860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Παρουσίαση των χωρών μέσω βίντεο</a:t>
            </a:r>
            <a:br>
              <a:rPr lang="en-US" dirty="0"/>
            </a:br>
            <a:r>
              <a:rPr lang="en-US" dirty="0"/>
              <a:t> 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F4F0FB5-77AF-F55F-3038-601B936FC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84" y="2472424"/>
            <a:ext cx="5007451" cy="34041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70A15-D566-DD55-65AA-12F6323DB105}"/>
              </a:ext>
            </a:extLst>
          </p:cNvPr>
          <p:cNvSpPr txBox="1"/>
          <p:nvPr/>
        </p:nvSpPr>
        <p:spPr>
          <a:xfrm>
            <a:off x="1262719" y="5934670"/>
            <a:ext cx="877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3"/>
              </a:rPr>
              <a:t>https://clipchamp.com/watch/YSTaHZPTkKl?utm_source=share&amp;utm_medium=social&amp;utm_campaign=watch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C7B132-1A57-A042-4B7E-D2A9D685B1AB}"/>
              </a:ext>
            </a:extLst>
          </p:cNvPr>
          <p:cNvSpPr txBox="1"/>
          <p:nvPr/>
        </p:nvSpPr>
        <p:spPr>
          <a:xfrm>
            <a:off x="6615405" y="2901820"/>
            <a:ext cx="51784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Για αυτήν τη δράση το σχολείο μας συνεργάστηκε με το Αρσάκειο σχολείο Θεσσαλονίκης για τη δημιουργία ενός κοινού βίντεο παρουσίασης της χώρας μας. Η επικοινωνία των μαθητών και εκπαιδευτικών πραγματοποιήθηκε ασύγχρονα μέσω των Έγγραφων </a:t>
            </a:r>
            <a:r>
              <a:rPr lang="de-DE" dirty="0"/>
              <a:t>Google</a:t>
            </a:r>
            <a:r>
              <a:rPr lang="el-GR" dirty="0"/>
              <a:t> και σύγχρονα μέσω τηλεδιάσκεψης.</a:t>
            </a:r>
            <a:br>
              <a:rPr lang="en-US" dirty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1769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D26E8A-01D6-C8BF-393C-617EBB17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παρουσίαση των εκπαιδευτικών στο </a:t>
            </a:r>
            <a:r>
              <a:rPr lang="en-US" dirty="0"/>
              <a:t>Canva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AB6CC38-A7CE-4374-1D94-29C049540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560" y="2603500"/>
            <a:ext cx="6967193" cy="3416300"/>
          </a:xfrm>
        </p:spPr>
      </p:pic>
    </p:spTree>
    <p:extLst>
      <p:ext uri="{BB962C8B-B14F-4D97-AF65-F5344CB8AC3E}">
        <p14:creationId xmlns:p14="http://schemas.microsoft.com/office/powerpoint/2010/main" val="24833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C32547-844F-D9C0-9CA1-28D5464D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παρουσίαση των μαθητών στο </a:t>
            </a:r>
            <a:r>
              <a:rPr lang="en-US" dirty="0"/>
              <a:t>Canva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8298833-FC0E-42B9-9AC4-04FAA2A0E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31" y="2603500"/>
            <a:ext cx="5495450" cy="3416300"/>
          </a:xfrm>
        </p:spPr>
      </p:pic>
    </p:spTree>
    <p:extLst>
      <p:ext uri="{BB962C8B-B14F-4D97-AF65-F5344CB8AC3E}">
        <p14:creationId xmlns:p14="http://schemas.microsoft.com/office/powerpoint/2010/main" val="315012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5700A0-99E6-7AAF-8B74-EABCC6ED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Αρχικά ερωτηματολόγια με το </a:t>
            </a:r>
            <a:r>
              <a:rPr lang="en-US" dirty="0"/>
              <a:t>Google Docs </a:t>
            </a:r>
            <a:r>
              <a:rPr lang="el-GR" dirty="0"/>
              <a:t>για τους εκπαιδευτικούς και τους μαθητές </a:t>
            </a:r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B9A44C4E-CC7E-1A2A-BEA2-7478FECC6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9" y="2141537"/>
            <a:ext cx="4686850" cy="4351338"/>
          </a:xfr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7FA0C91-CC01-AB09-52E4-0CCAC3C2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561" y="1844594"/>
            <a:ext cx="6298586" cy="49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26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193ADE-5DF4-51EA-BF03-CFD9B5C069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400" dirty="0"/>
              <a:t>  </a:t>
            </a:r>
            <a:r>
              <a:rPr lang="el-GR" sz="3200" dirty="0"/>
              <a:t>1</a:t>
            </a:r>
            <a:r>
              <a:rPr lang="el-GR" sz="3200" baseline="30000" dirty="0"/>
              <a:t>η</a:t>
            </a:r>
            <a:r>
              <a:rPr lang="el-GR" sz="3200" dirty="0"/>
              <a:t> Τηλεδιάσκεψη</a:t>
            </a:r>
            <a:br>
              <a:rPr lang="de-DE" sz="3200" dirty="0"/>
            </a:br>
            <a:r>
              <a:rPr lang="el-GR" sz="3200" dirty="0"/>
              <a:t>Χίος-Θεσσαλονίκη μέσω </a:t>
            </a:r>
            <a:r>
              <a:rPr lang="en-US" sz="3200" dirty="0"/>
              <a:t>Zoom</a:t>
            </a:r>
            <a:endParaRPr lang="el-GR" sz="32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2DBC2AE-894A-35B0-1B58-7D5EF4845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38" y="870984"/>
            <a:ext cx="3561757" cy="267131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431313B-B3F6-21BE-CFAC-8A5B92B2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54" y="916298"/>
            <a:ext cx="3117838" cy="2338378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E79191DF-FC10-B342-B169-686CF5730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91" y="4777381"/>
            <a:ext cx="1981719" cy="1486290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C489770B-69B3-BCD9-4FAA-6734C67B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67" y="509893"/>
            <a:ext cx="2310819" cy="2857296"/>
          </a:xfrm>
          <a:prstGeom prst="rect">
            <a:avLst/>
          </a:prstGeom>
          <a:effectLst>
            <a:glow rad="12700"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6785E8A2-85A1-BBF6-CDF1-FF5DF36FA3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57" y="3490812"/>
            <a:ext cx="2072015" cy="27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01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2C5BF9-499A-AEB7-19D1-E0AD01F13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2</a:t>
            </a:r>
            <a:r>
              <a:rPr lang="el-GR" baseline="30000" dirty="0"/>
              <a:t>ο</a:t>
            </a:r>
            <a:r>
              <a:rPr lang="el-GR" dirty="0"/>
              <a:t> Τηλεδιάσκεψη: Ελλάδα-Κροατία-Αυστρία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4384FF9-6FA8-B287-4F9F-FC6015E49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959" y="2237227"/>
            <a:ext cx="7204081" cy="4005049"/>
          </a:xfrm>
        </p:spPr>
      </p:pic>
    </p:spTree>
    <p:extLst>
      <p:ext uri="{BB962C8B-B14F-4D97-AF65-F5344CB8AC3E}">
        <p14:creationId xmlns:p14="http://schemas.microsoft.com/office/powerpoint/2010/main" val="280439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E53DBB-163C-B86A-6733-F2166D36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7"/>
            <a:ext cx="9472613" cy="808479"/>
          </a:xfrm>
        </p:spPr>
        <p:txBody>
          <a:bodyPr>
            <a:normAutofit fontScale="90000"/>
          </a:bodyPr>
          <a:lstStyle/>
          <a:p>
            <a:r>
              <a:rPr lang="el-GR" dirty="0"/>
              <a:t>4</a:t>
            </a:r>
            <a:r>
              <a:rPr lang="el-GR" baseline="30000" dirty="0"/>
              <a:t>ο</a:t>
            </a:r>
            <a:r>
              <a:rPr lang="el-GR" dirty="0"/>
              <a:t> Γυμνάσιο Χίου: Παρουσίαση του σχολείου μας με μορφή ηλεκτρονικού βιβλίου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D288FA2-95EE-4924-CDE9-C4985BD1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hlinkClick r:id="rId2"/>
              </a:rPr>
              <a:t>https://www.storyjumper.com/book/read/135637792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4EF5C54-2881-1C88-67F1-54BFFBBA6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0" r="6560"/>
          <a:stretch/>
        </p:blipFill>
        <p:spPr>
          <a:xfrm>
            <a:off x="4012162" y="2941734"/>
            <a:ext cx="3881535" cy="330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5F21F4-0B10-1852-C208-7D53A4D07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</a:t>
            </a:r>
            <a:r>
              <a:rPr lang="el-GR" dirty="0"/>
              <a:t> ομάδα του Γ3 σχεδιάζει τα </a:t>
            </a:r>
            <a:r>
              <a:rPr lang="en-US" dirty="0"/>
              <a:t>Avatars </a:t>
            </a:r>
            <a:r>
              <a:rPr lang="el-GR" dirty="0"/>
              <a:t>της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A382EE1-1EDF-7B5C-36C6-E07DF67B0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8358" y="2603500"/>
            <a:ext cx="5979596" cy="3416300"/>
          </a:xfrm>
        </p:spPr>
      </p:pic>
    </p:spTree>
    <p:extLst>
      <p:ext uri="{BB962C8B-B14F-4D97-AF65-F5344CB8AC3E}">
        <p14:creationId xmlns:p14="http://schemas.microsoft.com/office/powerpoint/2010/main" val="168090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4834F5-1FB4-FFF6-F90F-BA61E1F3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2</a:t>
            </a:r>
            <a:r>
              <a:rPr lang="el-GR" baseline="30000" dirty="0"/>
              <a:t>η</a:t>
            </a:r>
            <a:r>
              <a:rPr lang="el-GR" dirty="0"/>
              <a:t> συμμετοχή από την Ελλάδα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21C4008-09D7-0BC6-B5D1-E50AB1C64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131" y="2308708"/>
            <a:ext cx="4725175" cy="4186892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278EF44-A828-0316-6F58-7B1C00E72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523" y="2401809"/>
            <a:ext cx="4277493" cy="231948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AC1EF47-375B-E13C-C13F-0ABD6B8CC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880429"/>
            <a:ext cx="2550624" cy="161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973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ίθουσα συσκέψεων &quot;Ιόν&quot;">
  <a:themeElements>
    <a:clrScheme name="Αίθουσα συσκέψεων &quot;Ιόν&quot;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Αίθουσα συσκέψεων &quot;Ιόν&quot;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ίθουσα συσκέψεων &quot;Ιόν&quot;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89</TotalTime>
  <Words>208</Words>
  <Application>Microsoft Office PowerPoint</Application>
  <PresentationFormat>Ευρεία οθόνη</PresentationFormat>
  <Paragraphs>20</Paragraphs>
  <Slides>15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Segoe UI Historic</vt:lpstr>
      <vt:lpstr>Wingdings 3</vt:lpstr>
      <vt:lpstr>Αίθουσα συσκέψεων "Ιόν"</vt:lpstr>
      <vt:lpstr>E-Twinning Projekt 2023-2024</vt:lpstr>
      <vt:lpstr>Η παρουσίαση των εκπαιδευτικών στο Canva</vt:lpstr>
      <vt:lpstr>Η παρουσίαση των μαθητών στο Canva</vt:lpstr>
      <vt:lpstr>Αρχικά ερωτηματολόγια με το Google Docs για τους εκπαιδευτικούς και τους μαθητές </vt:lpstr>
      <vt:lpstr>  1η Τηλεδιάσκεψη Χίος-Θεσσαλονίκη μέσω Zoom</vt:lpstr>
      <vt:lpstr>2ο Τηλεδιάσκεψη: Ελλάδα-Κροατία-Αυστρία</vt:lpstr>
      <vt:lpstr>4ο Γυμνάσιο Χίου: Παρουσίαση του σχολείου μας με μορφή ηλεκτρονικού βιβλίου</vt:lpstr>
      <vt:lpstr>H ομάδα του Γ3 σχεδιάζει τα Avatars της</vt:lpstr>
      <vt:lpstr>Η 2η συμμετοχή από την Ελλάδα</vt:lpstr>
      <vt:lpstr>Muzaffer Atasay Anatolisches Gymnasium Die Türkei</vt:lpstr>
      <vt:lpstr>Kağıthane Final Schule/  die Τürkei</vt:lpstr>
      <vt:lpstr>Το V. Lyzeum από την Πολωνία</vt:lpstr>
      <vt:lpstr>Οι μαθητές του Δημοτικού Σχολείου Kneževi Vinogradi της Κροατίας μας παρουσιάζουν σε βίντεο το σχολείο τους</vt:lpstr>
      <vt:lpstr>Εικονική ξενάγηση για το σχολείο της Αυστρίας με το Edpuzzle </vt:lpstr>
      <vt:lpstr>Παρουσίαση των χωρών μέσω βίντεο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 1. online Treffen Thessaloniki- Chios</dc:title>
  <dc:creator>Stamatia Sezenia</dc:creator>
  <cp:lastModifiedBy>Stamatia Sezenia</cp:lastModifiedBy>
  <cp:revision>5</cp:revision>
  <dcterms:created xsi:type="dcterms:W3CDTF">2023-10-22T06:29:01Z</dcterms:created>
  <dcterms:modified xsi:type="dcterms:W3CDTF">2023-12-02T06:04:34Z</dcterms:modified>
</cp:coreProperties>
</file>