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EB3126E-81B6-433D-A9B1-A07E46E6D08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B3126E-81B6-433D-A9B1-A07E46E6D08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B3126E-81B6-433D-A9B1-A07E46E6D08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EB3126E-81B6-433D-A9B1-A07E46E6D08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3126E-81B6-433D-A9B1-A07E46E6D08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B3126E-81B6-433D-A9B1-A07E46E6D08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EB3126E-81B6-433D-A9B1-A07E46E6D080}" type="datetimeFigureOut">
              <a:rPr lang="el-GR" smtClean="0"/>
              <a:t>25/11/2020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EB3126E-81B6-433D-A9B1-A07E46E6D080}" type="datetimeFigureOut">
              <a:rPr lang="el-GR" smtClean="0"/>
              <a:t>25/11/2020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3126E-81B6-433D-A9B1-A07E46E6D080}" type="datetimeFigureOut">
              <a:rPr lang="el-GR" smtClean="0"/>
              <a:t>25/11/2020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3126E-81B6-433D-A9B1-A07E46E6D08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3126E-81B6-433D-A9B1-A07E46E6D08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0A41905-BACB-4F34-B3E1-28F656069729}"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3126E-81B6-433D-A9B1-A07E46E6D080}" type="datetimeFigureOut">
              <a:rPr lang="el-GR" smtClean="0"/>
              <a:t>25/11/2020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41905-BACB-4F34-B3E1-28F656069729}"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photodentro.edu.gr/v/item/ds/8521/298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α  βουνά της Ελλάδας11"/>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92696"/>
            <a:ext cx="8748464" cy="2308324"/>
          </a:xfrm>
          <a:prstGeom prst="rect">
            <a:avLst/>
          </a:prstGeom>
        </p:spPr>
        <p:txBody>
          <a:bodyPr wrap="square">
            <a:spAutoFit/>
          </a:bodyPr>
          <a:lstStyle/>
          <a:p>
            <a:r>
              <a:rPr lang="el-GR" sz="2400" dirty="0" smtClean="0"/>
              <a:t>1)Όλα </a:t>
            </a:r>
            <a:r>
              <a:rPr lang="el-GR" sz="2400" dirty="0"/>
              <a:t>τα βουνά μαζί, μικρά και μεγάλα, αποτελούν ένα μεγάλο μέρος του </a:t>
            </a:r>
            <a:r>
              <a:rPr lang="el-GR" sz="2400" b="1" dirty="0"/>
              <a:t>κατακόρυφου διαμελισμού</a:t>
            </a:r>
            <a:r>
              <a:rPr lang="el-GR" sz="2400" dirty="0"/>
              <a:t> της χώρας μας. Αρκετά από αυτά έχουν άγριες κι απότομες πλαγιές, βαθιά </a:t>
            </a:r>
            <a:r>
              <a:rPr lang="el-GR" sz="2400" b="1" dirty="0">
                <a:hlinkClick r:id="rId2" tooltip="Περιήγηση στο φαράγγι της Σαμαριάς"/>
              </a:rPr>
              <a:t>φαράγγια</a:t>
            </a:r>
            <a:r>
              <a:rPr lang="el-GR" sz="2400" dirty="0"/>
              <a:t> και κοιλάδες που σχηματίζονται ανάμεσά τους και είναι τοπία, στα οποία πολύ δύσκολα πλησιάζει ο άνθρωπος. Τα περισσότερα βουνά έχουν κατεύθυνση από τα </a:t>
            </a:r>
            <a:r>
              <a:rPr lang="el-GR" sz="2400" dirty="0" smtClean="0"/>
              <a:t>βορειοδυτικά προς τα νοτιοανατολικά</a:t>
            </a:r>
            <a:endParaRPr lang="el-GR" sz="2400" dirty="0"/>
          </a:p>
        </p:txBody>
      </p:sp>
      <p:sp>
        <p:nvSpPr>
          <p:cNvPr id="3" name="Rectangle 2"/>
          <p:cNvSpPr/>
          <p:nvPr/>
        </p:nvSpPr>
        <p:spPr>
          <a:xfrm>
            <a:off x="395536" y="3717032"/>
            <a:ext cx="8568952" cy="2677656"/>
          </a:xfrm>
          <a:prstGeom prst="rect">
            <a:avLst/>
          </a:prstGeom>
        </p:spPr>
        <p:txBody>
          <a:bodyPr wrap="square">
            <a:spAutoFit/>
          </a:bodyPr>
          <a:lstStyle/>
          <a:p>
            <a:r>
              <a:rPr lang="el-GR" sz="2800" dirty="0" smtClean="0"/>
              <a:t>2)Πολλές </a:t>
            </a:r>
            <a:r>
              <a:rPr lang="el-GR" sz="2800" dirty="0"/>
              <a:t>φορές οι οροσειρές αποτελούν φυσικό σύνορο περιοχών ή κρατών. Η οροσειρά της Ροδόπης αποτελεί το βόρειο φυσικό σύνορο της χώρας μας με τη Βουλγαρία. Απλώνεται στις βόρειες περιοχές της Θράκης και οι πιο γνωστές κορυφές της είναι το βουνό Φαλακρό (2.111 μ.) και ο Όρβηλος (2.272 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τα  βουνά της Ελλάδας12"/>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τα  βουνά της Ελλάδας13"/>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τα  βουνά της Ελλάδας14"/>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τα  βουνά της Ελλάδας22"/>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τα  βουνά της Ελλάδας24"/>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τα  βουνά της Ελλάδας25"/>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τα  βουνά της Ελλάδας26"/>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εικόνα"/>
          <p:cNvPicPr>
            <a:picLocks noChangeAspect="1" noChangeArrowheads="1"/>
          </p:cNvPicPr>
          <p:nvPr/>
        </p:nvPicPr>
        <p:blipFill>
          <a:blip r:embed="rId2" cstate="print"/>
          <a:srcRect/>
          <a:stretch>
            <a:fillRect/>
          </a:stretch>
        </p:blipFill>
        <p:spPr bwMode="auto">
          <a:xfrm>
            <a:off x="395536" y="0"/>
            <a:ext cx="8352928" cy="717341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68</Words>
  <Application>Microsoft Office PowerPoint</Application>
  <PresentationFormat>On-screen Show (4:3)</PresentationFormat>
  <Paragraphs>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Θεοδώρα</dc:creator>
  <cp:lastModifiedBy>Θεοδώρα</cp:lastModifiedBy>
  <cp:revision>2</cp:revision>
  <dcterms:created xsi:type="dcterms:W3CDTF">2020-11-25T16:42:19Z</dcterms:created>
  <dcterms:modified xsi:type="dcterms:W3CDTF">2020-11-25T16:54:59Z</dcterms:modified>
</cp:coreProperties>
</file>