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8899-FF55-417D-89BA-E8F129DD729D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BD3D9-203D-4C2D-ABE9-BF64F3BAA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.1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28"/>
            <a:ext cx="9144000" cy="6780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.2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8" y="0"/>
            <a:ext cx="91150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.3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784"/>
            <a:ext cx="9144000" cy="6504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ΝΤΩΝΥΜΙΕΣ ΑΡΘΡΑ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5146"/>
            <a:ext cx="9144000" cy="5952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Προβολή στην οθόνη (4:3)</PresentationFormat>
  <Paragraphs>0</Paragraphs>
  <Slides>7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Θεοδώρα</dc:creator>
  <cp:lastModifiedBy>Teacher</cp:lastModifiedBy>
  <cp:revision>4</cp:revision>
  <dcterms:created xsi:type="dcterms:W3CDTF">2020-11-22T10:26:10Z</dcterms:created>
  <dcterms:modified xsi:type="dcterms:W3CDTF">2020-12-01T09:13:17Z</dcterms:modified>
</cp:coreProperties>
</file>