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85f72b483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85f72b483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85f72b483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85f72b48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85f72b483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85f72b483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85f72b483_1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85f72b483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85f72b483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85f72b483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85f72b483_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85f72b483_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85f72b483_2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85f72b483_2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85f72b483_2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85f72b483_2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Comic Sans MS"/>
                <a:ea typeface="Comic Sans MS"/>
                <a:cs typeface="Comic Sans MS"/>
                <a:sym typeface="Comic Sans MS"/>
              </a:rPr>
              <a:t>Ημέρα ποδηλάτου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3406151"/>
            <a:ext cx="8222100" cy="7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Comic Sans MS"/>
                <a:ea typeface="Comic Sans MS"/>
                <a:cs typeface="Comic Sans MS"/>
                <a:sym typeface="Comic Sans MS"/>
              </a:rPr>
              <a:t>5ο Νηπιαγωγείο Κιλκίς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4"/>
          <p:cNvPicPr preferRelativeResize="0"/>
          <p:nvPr/>
        </p:nvPicPr>
        <p:blipFill rotWithShape="1">
          <a:blip r:embed="rId3">
            <a:alphaModFix/>
          </a:blip>
          <a:srcRect b="13594" l="0" r="0" t="13594"/>
          <a:stretch/>
        </p:blipFill>
        <p:spPr>
          <a:xfrm>
            <a:off x="0" y="0"/>
            <a:ext cx="9143998" cy="499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b="13645" l="0" r="0" t="13653"/>
          <a:stretch/>
        </p:blipFill>
        <p:spPr>
          <a:xfrm>
            <a:off x="152400" y="152400"/>
            <a:ext cx="887862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b="13731" l="0" r="0" t="13731"/>
          <a:stretch/>
        </p:blipFill>
        <p:spPr>
          <a:xfrm>
            <a:off x="152400" y="152400"/>
            <a:ext cx="889857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7"/>
          <p:cNvPicPr preferRelativeResize="0"/>
          <p:nvPr/>
        </p:nvPicPr>
        <p:blipFill rotWithShape="1">
          <a:blip r:embed="rId3">
            <a:alphaModFix/>
          </a:blip>
          <a:srcRect b="13645" l="0" r="0" t="13653"/>
          <a:stretch/>
        </p:blipFill>
        <p:spPr>
          <a:xfrm>
            <a:off x="152400" y="152400"/>
            <a:ext cx="887862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8"/>
          <p:cNvPicPr preferRelativeResize="0"/>
          <p:nvPr/>
        </p:nvPicPr>
        <p:blipFill rotWithShape="1">
          <a:blip r:embed="rId3">
            <a:alphaModFix/>
          </a:blip>
          <a:srcRect b="13645" l="0" r="0" t="13653"/>
          <a:stretch/>
        </p:blipFill>
        <p:spPr>
          <a:xfrm>
            <a:off x="152400" y="152400"/>
            <a:ext cx="8878629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19"/>
          <p:cNvPicPr preferRelativeResize="0"/>
          <p:nvPr/>
        </p:nvPicPr>
        <p:blipFill rotWithShape="1">
          <a:blip r:embed="rId3">
            <a:alphaModFix/>
          </a:blip>
          <a:srcRect b="14106" l="0" r="0" t="14106"/>
          <a:stretch/>
        </p:blipFill>
        <p:spPr>
          <a:xfrm>
            <a:off x="152400" y="152400"/>
            <a:ext cx="8991597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0"/>
          <p:cNvPicPr preferRelativeResize="0"/>
          <p:nvPr/>
        </p:nvPicPr>
        <p:blipFill rotWithShape="1">
          <a:blip r:embed="rId3">
            <a:alphaModFix/>
          </a:blip>
          <a:srcRect b="13401" l="0" r="0" t="13408"/>
          <a:stretch/>
        </p:blipFill>
        <p:spPr>
          <a:xfrm>
            <a:off x="152400" y="152400"/>
            <a:ext cx="881937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1"/>
          <p:cNvSpPr txBox="1"/>
          <p:nvPr>
            <p:ph type="title"/>
          </p:nvPr>
        </p:nvSpPr>
        <p:spPr>
          <a:xfrm>
            <a:off x="311700" y="0"/>
            <a:ext cx="8520600" cy="6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l">
                <a:latin typeface="Comic Sans MS"/>
                <a:ea typeface="Comic Sans MS"/>
                <a:cs typeface="Comic Sans MS"/>
                <a:sym typeface="Comic Sans MS"/>
              </a:rPr>
              <a:t>Απαραίτητος εξοπλισμός ποδηλάτη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7" name="Google Shape;127;p2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425" y="634200"/>
            <a:ext cx="8901325" cy="431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