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4" r:id="rId6"/>
    <p:sldId id="261" r:id="rId7"/>
    <p:sldId id="269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006600"/>
    <a:srgbClr val="33CC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062C0-5022-4F31-BB7E-B7A8E2FECE4D}" type="datetimeFigureOut">
              <a:rPr lang="el-GR" smtClean="0"/>
              <a:t>28/1/2015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689DF-8F50-4E4D-A807-579F11E338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3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Μοιράζω καραμέλες στα παιδιά (από 1 ως 5)  και με τη μάγισσα </a:t>
            </a:r>
            <a:r>
              <a:rPr lang="el-GR" dirty="0" err="1" smtClean="0"/>
              <a:t>Αφαιρίξ</a:t>
            </a:r>
            <a:r>
              <a:rPr lang="el-GR" dirty="0" smtClean="0"/>
              <a:t> στο χέρι τους παίρνω</a:t>
            </a:r>
            <a:r>
              <a:rPr lang="el-GR" baseline="0" dirty="0" smtClean="0"/>
              <a:t> κάποιες. Τα παιδιά πρέπει να δημιουργήσουν την αφαίρεση και να τη λύσουν.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89DF-8F50-4E4D-A807-579F11E33804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931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36BB-FF16-4109-A15A-B45F3720BD3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6466-9417-4FBE-A6C4-6D2634BC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36BB-FF16-4109-A15A-B45F3720BD3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6466-9417-4FBE-A6C4-6D2634BC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36BB-FF16-4109-A15A-B45F3720BD3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6466-9417-4FBE-A6C4-6D2634BC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36BB-FF16-4109-A15A-B45F3720BD3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6466-9417-4FBE-A6C4-6D2634BC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36BB-FF16-4109-A15A-B45F3720BD3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6466-9417-4FBE-A6C4-6D2634BC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36BB-FF16-4109-A15A-B45F3720BD3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6466-9417-4FBE-A6C4-6D2634BC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36BB-FF16-4109-A15A-B45F3720BD3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6466-9417-4FBE-A6C4-6D2634BC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36BB-FF16-4109-A15A-B45F3720BD3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6466-9417-4FBE-A6C4-6D2634BC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36BB-FF16-4109-A15A-B45F3720BD3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6466-9417-4FBE-A6C4-6D2634BC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36BB-FF16-4109-A15A-B45F3720BD3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6466-9417-4FBE-A6C4-6D2634BC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36BB-FF16-4109-A15A-B45F3720BD3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6466-9417-4FBE-A6C4-6D2634BC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A36BB-FF16-4109-A15A-B45F3720BD3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66466-9417-4FBE-A6C4-6D2634BC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28956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Aka-AcidGR-Chubby" pitchFamily="2" charset="-95"/>
                <a:ea typeface="Aka-AcidGR-Chubby" pitchFamily="2" charset="-95"/>
              </a:rPr>
              <a:t>Αφαίρεση με αφαιρετέο μικρό αριθμό</a:t>
            </a:r>
            <a:endParaRPr lang="en-US" dirty="0"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91000"/>
            <a:ext cx="2743200" cy="990600"/>
          </a:xfrm>
        </p:spPr>
        <p:txBody>
          <a:bodyPr>
            <a:normAutofit/>
          </a:bodyPr>
          <a:lstStyle/>
          <a:p>
            <a:r>
              <a:rPr lang="el-GR" sz="20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ιβ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λίο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μα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θητ</a:t>
            </a:r>
            <a:r>
              <a:rPr lang="el-GR" sz="20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endParaRPr lang="en-US" sz="20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6534834"/>
            <a:ext cx="6881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Χατσίκου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 Ιωάννα </a:t>
            </a:r>
            <a:r>
              <a:rPr lang="el-GR" u="sng" dirty="0">
                <a:solidFill>
                  <a:srgbClr val="33CC33"/>
                </a:solidFill>
                <a:latin typeface="ChemyRetro" pitchFamily="50" charset="0"/>
                <a:hlinkClick r:id="rId3"/>
              </a:rPr>
              <a:t>http://taksiasterati.blogspot.gr</a:t>
            </a:r>
            <a:r>
              <a:rPr lang="el-GR" u="sng" dirty="0">
                <a:solidFill>
                  <a:srgbClr val="33CC33"/>
                </a:solidFill>
                <a:latin typeface="ChemyRetro" pitchFamily="50" charset="0"/>
              </a:rPr>
              <a:t> </a:t>
            </a:r>
            <a:endParaRPr lang="el-GR" u="sng" dirty="0" smtClean="0">
              <a:solidFill>
                <a:srgbClr val="33CC33"/>
              </a:solidFill>
              <a:latin typeface="ChemyRetro" pitchFamily="50" charset="0"/>
            </a:endParaRPr>
          </a:p>
          <a:p>
            <a:endParaRPr lang="el-GR" dirty="0">
              <a:solidFill>
                <a:srgbClr val="00B0F0"/>
              </a:solidFill>
              <a:latin typeface="ChemyRetro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5638800" cy="683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950676" y="495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191000" y="56298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55874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5255476" y="5181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950676" y="5867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890317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60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800" y="5181600"/>
            <a:ext cx="6553200" cy="1143000"/>
          </a:xfrm>
        </p:spPr>
        <p:txBody>
          <a:bodyPr/>
          <a:lstStyle/>
          <a:p>
            <a:r>
              <a:rPr lang="el-GR" dirty="0" smtClean="0">
                <a:latin typeface="ChemyRetro" pitchFamily="50" charset="0"/>
              </a:rPr>
              <a:t>Τετράδιο εργασιών</a:t>
            </a:r>
            <a:endParaRPr lang="el-GR" dirty="0">
              <a:latin typeface="ChemyRetro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atin typeface="ChemyRetro" pitchFamily="50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6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414197" y="1676400"/>
            <a:ext cx="6436377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20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350350" y="1752600"/>
            <a:ext cx="456407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19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283768" y="1752600"/>
            <a:ext cx="4544834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18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278158" y="1752600"/>
            <a:ext cx="4556055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17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286173" y="1752600"/>
            <a:ext cx="4540025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16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283768" y="1676400"/>
            <a:ext cx="4544834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15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204362" y="1600200"/>
            <a:ext cx="455124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14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129765" y="1752600"/>
            <a:ext cx="454804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13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043947" y="1524000"/>
            <a:ext cx="4567277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12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3101299" y="1600200"/>
            <a:ext cx="290977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11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2166749" y="1676400"/>
            <a:ext cx="477887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10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3047601" y="1600200"/>
            <a:ext cx="3201517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9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3057219" y="1600200"/>
            <a:ext cx="318228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8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2975408" y="1676400"/>
            <a:ext cx="319350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7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2907223" y="1676400"/>
            <a:ext cx="317747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6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3057219" y="1524000"/>
            <a:ext cx="318228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5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511213" y="1676400"/>
            <a:ext cx="318869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4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2979415" y="1676400"/>
            <a:ext cx="318548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3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2893597" y="1676400"/>
            <a:ext cx="3204724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2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3874750" y="1676400"/>
            <a:ext cx="154721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25" name="24 - Ορθογώνιο"/>
          <p:cNvSpPr/>
          <p:nvPr/>
        </p:nvSpPr>
        <p:spPr>
          <a:xfrm>
            <a:off x="3473599" y="1676400"/>
            <a:ext cx="341632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0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7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8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9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9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hemyRetro" pitchFamily="50" charset="0"/>
              </a:rPr>
              <a:t>Ακόμα μια φορά!</a:t>
            </a:r>
            <a:endParaRPr lang="el-GR" dirty="0">
              <a:latin typeface="ChemyRetro" pitchFamily="50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414197" y="1676400"/>
            <a:ext cx="6436377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20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350350" y="1752600"/>
            <a:ext cx="456407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19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283768" y="1752600"/>
            <a:ext cx="4544834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18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278158" y="1752600"/>
            <a:ext cx="4556055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17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286173" y="1752600"/>
            <a:ext cx="4540025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16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283768" y="1676400"/>
            <a:ext cx="4544834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15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204362" y="1600200"/>
            <a:ext cx="455124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14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129765" y="1752600"/>
            <a:ext cx="454804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13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043947" y="1524000"/>
            <a:ext cx="4567277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12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3101299" y="1600200"/>
            <a:ext cx="290977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11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2166749" y="1676400"/>
            <a:ext cx="477887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10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3047601" y="1600200"/>
            <a:ext cx="3201517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9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3057219" y="1600200"/>
            <a:ext cx="318228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8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2975408" y="1676400"/>
            <a:ext cx="319350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7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2907223" y="1676400"/>
            <a:ext cx="317747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6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3057219" y="1524000"/>
            <a:ext cx="318228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5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511213" y="1676400"/>
            <a:ext cx="318869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4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2979415" y="1676400"/>
            <a:ext cx="318548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3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2893597" y="1676400"/>
            <a:ext cx="3204724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2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3874750" y="1676400"/>
            <a:ext cx="154721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25" name="24 - Ορθογώνιο"/>
          <p:cNvSpPr/>
          <p:nvPr/>
        </p:nvSpPr>
        <p:spPr>
          <a:xfrm>
            <a:off x="3473599" y="1676400"/>
            <a:ext cx="341632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0</a:t>
            </a:r>
            <a:endParaRPr lang="el-GR" sz="30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287" y="381000"/>
            <a:ext cx="91087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7903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Η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μάγισσα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dirty="0" err="1" smtClean="0">
                <a:latin typeface="Aka-AcidGR-DiaryGirl" pitchFamily="2" charset="-95"/>
                <a:ea typeface="Aka-AcidGR-DiaryGirl" pitchFamily="2" charset="-95"/>
              </a:rPr>
              <a:t>Αφαιρίξ</a:t>
            </a:r>
            <a:endParaRPr lang="en-US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505200" y="1219200"/>
            <a:ext cx="5334000" cy="4724400"/>
          </a:xfrm>
          <a:prstGeom prst="wedgeRoundRectCallout">
            <a:avLst>
              <a:gd name="adj1" fmla="val -62812"/>
              <a:gd name="adj2" fmla="val -19679"/>
              <a:gd name="adj3" fmla="val 16667"/>
            </a:avLst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ka-AcidGR-DiaryGirl" pitchFamily="2" charset="-95"/>
                <a:ea typeface="Aka-AcidGR-DiaryGirl" pitchFamily="2" charset="-95"/>
              </a:rPr>
              <a:t>Γεια</a:t>
            </a:r>
            <a:r>
              <a:rPr lang="en-US" sz="2800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800" dirty="0" err="1" smtClean="0">
                <a:latin typeface="Aka-AcidGR-DiaryGirl" pitchFamily="2" charset="-95"/>
                <a:ea typeface="Aka-AcidGR-DiaryGirl" pitchFamily="2" charset="-95"/>
              </a:rPr>
              <a:t>σας</a:t>
            </a:r>
            <a:r>
              <a:rPr lang="en-US" sz="2800" dirty="0" smtClean="0">
                <a:latin typeface="Aka-AcidGR-DiaryGirl" pitchFamily="2" charset="-95"/>
                <a:ea typeface="Aka-AcidGR-DiaryGirl" pitchFamily="2" charset="-95"/>
              </a:rPr>
              <a:t>!!!</a:t>
            </a:r>
          </a:p>
          <a:p>
            <a:pPr algn="ctr"/>
            <a:r>
              <a:rPr lang="el-GR" sz="2800" dirty="0" smtClean="0">
                <a:latin typeface="Aka-AcidGR-DiaryGirl" pitchFamily="2" charset="-95"/>
                <a:ea typeface="Aka-AcidGR-DiaryGirl" pitchFamily="2" charset="-95"/>
              </a:rPr>
              <a:t>Ε</a:t>
            </a:r>
            <a:r>
              <a:rPr lang="en-US" sz="2800" dirty="0" err="1" smtClean="0">
                <a:latin typeface="Aka-AcidGR-DiaryGirl" pitchFamily="2" charset="-95"/>
                <a:ea typeface="Aka-AcidGR-DiaryGirl" pitchFamily="2" charset="-95"/>
              </a:rPr>
              <a:t>ίμαι</a:t>
            </a:r>
            <a:r>
              <a:rPr lang="en-US" sz="2800" dirty="0" smtClean="0">
                <a:latin typeface="Aka-AcidGR-DiaryGirl" pitchFamily="2" charset="-95"/>
                <a:ea typeface="Aka-AcidGR-DiaryGirl" pitchFamily="2" charset="-95"/>
              </a:rPr>
              <a:t> η </a:t>
            </a:r>
            <a:r>
              <a:rPr lang="en-US" sz="2800" dirty="0" err="1" smtClean="0">
                <a:latin typeface="Aka-AcidGR-DiaryGirl" pitchFamily="2" charset="-95"/>
                <a:ea typeface="Aka-AcidGR-DiaryGirl" pitchFamily="2" charset="-95"/>
              </a:rPr>
              <a:t>μάγισσα</a:t>
            </a:r>
            <a:r>
              <a:rPr lang="en-US" sz="2800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2800" dirty="0" err="1" smtClean="0">
                <a:latin typeface="Aka-AcidGR-DiaryGirl" pitchFamily="2" charset="-95"/>
                <a:ea typeface="Aka-AcidGR-DiaryGirl" pitchFamily="2" charset="-95"/>
              </a:rPr>
              <a:t>Αφαιρίξ</a:t>
            </a:r>
            <a:r>
              <a:rPr lang="en-US" sz="2800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800" dirty="0" err="1" smtClean="0">
                <a:latin typeface="Aka-AcidGR-DiaryGirl" pitchFamily="2" charset="-95"/>
                <a:ea typeface="Aka-AcidGR-DiaryGirl" pitchFamily="2" charset="-95"/>
              </a:rPr>
              <a:t>και</a:t>
            </a:r>
            <a:r>
              <a:rPr lang="en-US" sz="2800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800" dirty="0" err="1" smtClean="0">
                <a:latin typeface="Aka-AcidGR-DiaryGirl" pitchFamily="2" charset="-95"/>
                <a:ea typeface="Aka-AcidGR-DiaryGirl" pitchFamily="2" charset="-95"/>
              </a:rPr>
              <a:t>μου</a:t>
            </a:r>
            <a:r>
              <a:rPr lang="en-US" sz="2800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800" dirty="0" err="1" smtClean="0">
                <a:latin typeface="Aka-AcidGR-DiaryGirl" pitchFamily="2" charset="-95"/>
                <a:ea typeface="Aka-AcidGR-DiaryGirl" pitchFamily="2" charset="-95"/>
              </a:rPr>
              <a:t>αρέσει</a:t>
            </a:r>
            <a:r>
              <a:rPr lang="en-US" sz="2800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800" dirty="0" err="1" smtClean="0">
                <a:latin typeface="Aka-AcidGR-DiaryGirl" pitchFamily="2" charset="-95"/>
                <a:ea typeface="Aka-AcidGR-DiaryGirl" pitchFamily="2" charset="-95"/>
              </a:rPr>
              <a:t>πάρα</a:t>
            </a:r>
            <a:r>
              <a:rPr lang="en-US" sz="2800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800" dirty="0" err="1" smtClean="0">
                <a:latin typeface="Aka-AcidGR-DiaryGirl" pitchFamily="2" charset="-95"/>
                <a:ea typeface="Aka-AcidGR-DiaryGirl" pitchFamily="2" charset="-95"/>
              </a:rPr>
              <a:t>πολύ</a:t>
            </a:r>
            <a:r>
              <a:rPr lang="en-US" sz="2800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800" dirty="0" err="1" smtClean="0">
                <a:latin typeface="Aka-AcidGR-DiaryGirl" pitchFamily="2" charset="-95"/>
                <a:ea typeface="Aka-AcidGR-DiaryGirl" pitchFamily="2" charset="-95"/>
              </a:rPr>
              <a:t>να</a:t>
            </a:r>
            <a:r>
              <a:rPr lang="en-US" sz="2800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4400" b="1" dirty="0" smtClean="0">
                <a:latin typeface="Aka-AcidGR-DiaryGirl" pitchFamily="2" charset="-95"/>
                <a:ea typeface="Aka-AcidGR-DiaryGirl" pitchFamily="2" charset="-95"/>
              </a:rPr>
              <a:t>β</a:t>
            </a:r>
            <a:r>
              <a:rPr lang="el-GR" sz="4400" b="1" dirty="0" smtClean="0">
                <a:latin typeface="Aka-AcidGR-DiaryGirl" pitchFamily="2" charset="-95"/>
                <a:ea typeface="Aka-AcidGR-DiaryGirl" pitchFamily="2" charset="-95"/>
              </a:rPr>
              <a:t>γ</a:t>
            </a:r>
            <a:r>
              <a:rPr lang="en-US" sz="4400" b="1" dirty="0" err="1" smtClean="0">
                <a:latin typeface="Aka-AcidGR-DiaryGirl" pitchFamily="2" charset="-95"/>
                <a:ea typeface="Aka-AcidGR-DiaryGirl" pitchFamily="2" charset="-95"/>
              </a:rPr>
              <a:t>άζω</a:t>
            </a:r>
            <a:r>
              <a:rPr lang="el-GR" sz="4400" b="1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2800" dirty="0" smtClean="0">
                <a:latin typeface="Aka-AcidGR-DiaryGirl" pitchFamily="2" charset="-95"/>
                <a:ea typeface="Aka-AcidGR-DiaryGirl" pitchFamily="2" charset="-95"/>
              </a:rPr>
              <a:t>και να </a:t>
            </a:r>
            <a:r>
              <a:rPr lang="el-GR" sz="4800" b="1" dirty="0" smtClean="0">
                <a:latin typeface="Aka-AcidGR-DiaryGirl" pitchFamily="2" charset="-95"/>
                <a:ea typeface="Aka-AcidGR-DiaryGirl" pitchFamily="2" charset="-95"/>
              </a:rPr>
              <a:t>παίρνω</a:t>
            </a:r>
            <a:r>
              <a:rPr lang="el-GR" sz="2800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800" dirty="0" err="1" smtClean="0">
                <a:latin typeface="Aka-AcidGR-DiaryGirl" pitchFamily="2" charset="-95"/>
                <a:ea typeface="Aka-AcidGR-DiaryGirl" pitchFamily="2" charset="-95"/>
              </a:rPr>
              <a:t>πράγματα</a:t>
            </a:r>
            <a:r>
              <a:rPr lang="en-US" sz="2800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4400" b="1" dirty="0" smtClean="0">
                <a:latin typeface="Aka-AcidGR-DiaryGirl" pitchFamily="2" charset="-95"/>
                <a:ea typeface="Aka-AcidGR-DiaryGirl" pitchFamily="2" charset="-95"/>
              </a:rPr>
              <a:t>!!! </a:t>
            </a:r>
          </a:p>
          <a:p>
            <a:pPr algn="ctr"/>
            <a:r>
              <a:rPr lang="el-GR" sz="2800" dirty="0" smtClean="0">
                <a:latin typeface="Aka-AcidGR-DiaryGirl" pitchFamily="2" charset="-95"/>
                <a:ea typeface="Aka-AcidGR-DiaryGirl" pitchFamily="2" charset="-95"/>
              </a:rPr>
              <a:t>Η</a:t>
            </a:r>
            <a:r>
              <a:rPr lang="en-US" sz="2800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800" dirty="0" err="1" smtClean="0">
                <a:latin typeface="Aka-AcidGR-DiaryGirl" pitchFamily="2" charset="-95"/>
                <a:ea typeface="Aka-AcidGR-DiaryGirl" pitchFamily="2" charset="-95"/>
              </a:rPr>
              <a:t>αγαπημένη</a:t>
            </a:r>
            <a:r>
              <a:rPr lang="en-US" sz="2800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800" dirty="0" err="1" smtClean="0">
                <a:latin typeface="Aka-AcidGR-DiaryGirl" pitchFamily="2" charset="-95"/>
                <a:ea typeface="Aka-AcidGR-DiaryGirl" pitchFamily="2" charset="-95"/>
              </a:rPr>
              <a:t>μου</a:t>
            </a:r>
            <a:r>
              <a:rPr lang="en-US" sz="2800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800" dirty="0" err="1" smtClean="0">
                <a:latin typeface="Aka-AcidGR-DiaryGirl" pitchFamily="2" charset="-95"/>
                <a:ea typeface="Aka-AcidGR-DiaryGirl" pitchFamily="2" charset="-95"/>
              </a:rPr>
              <a:t>λέξη</a:t>
            </a:r>
            <a:r>
              <a:rPr lang="en-US" sz="2800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800" dirty="0" err="1" smtClean="0">
                <a:latin typeface="Aka-AcidGR-DiaryGirl" pitchFamily="2" charset="-95"/>
                <a:ea typeface="Aka-AcidGR-DiaryGirl" pitchFamily="2" charset="-95"/>
              </a:rPr>
              <a:t>είναι</a:t>
            </a:r>
            <a:r>
              <a:rPr lang="en-US" sz="2800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800" dirty="0" err="1" smtClean="0">
                <a:latin typeface="Aka-AcidGR-DiaryGirl" pitchFamily="2" charset="-95"/>
                <a:ea typeface="Aka-AcidGR-DiaryGirl" pitchFamily="2" charset="-95"/>
              </a:rPr>
              <a:t>το</a:t>
            </a:r>
            <a:r>
              <a:rPr lang="en-US" sz="2800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4800" b="1" dirty="0" smtClean="0">
                <a:latin typeface="Aka-AcidGR-DiaryGirl" pitchFamily="2" charset="-95"/>
                <a:ea typeface="Aka-AcidGR-DiaryGirl" pitchFamily="2" charset="-95"/>
              </a:rPr>
              <a:t>βγάζω</a:t>
            </a:r>
            <a:r>
              <a:rPr lang="en-US" sz="4800" b="1" dirty="0" smtClean="0">
                <a:latin typeface="Aka-AcidGR-DiaryGirl" pitchFamily="2" charset="-95"/>
                <a:ea typeface="Aka-AcidGR-DiaryGirl" pitchFamily="2" charset="-95"/>
              </a:rPr>
              <a:t>    !!!</a:t>
            </a:r>
          </a:p>
          <a:p>
            <a:pPr algn="ctr"/>
            <a:endParaRPr lang="en-US" sz="2800" dirty="0">
              <a:latin typeface="Aka-AcidGR-DiaryGirl" pitchFamily="2" charset="-95"/>
              <a:ea typeface="Aka-AcidGR-DiaryGirl" pitchFamily="2" charset="-95"/>
            </a:endParaRPr>
          </a:p>
        </p:txBody>
      </p:sp>
      <p:grpSp>
        <p:nvGrpSpPr>
          <p:cNvPr id="10" name="9 - Ομάδα"/>
          <p:cNvGrpSpPr/>
          <p:nvPr/>
        </p:nvGrpSpPr>
        <p:grpSpPr>
          <a:xfrm>
            <a:off x="-381000" y="1447800"/>
            <a:ext cx="3990561" cy="4191000"/>
            <a:chOff x="0" y="1447800"/>
            <a:chExt cx="3990561" cy="4191000"/>
          </a:xfrm>
        </p:grpSpPr>
        <p:pic>
          <p:nvPicPr>
            <p:cNvPr id="8" name="7 - Εικόνα" descr="witch4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447800"/>
              <a:ext cx="3990561" cy="4191000"/>
            </a:xfrm>
            <a:prstGeom prst="rect">
              <a:avLst/>
            </a:prstGeom>
          </p:spPr>
        </p:pic>
        <p:sp>
          <p:nvSpPr>
            <p:cNvPr id="9" name="8 - Ορθογώνιο"/>
            <p:cNvSpPr/>
            <p:nvPr/>
          </p:nvSpPr>
          <p:spPr>
            <a:xfrm>
              <a:off x="1524000" y="4267200"/>
              <a:ext cx="457200" cy="152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Aka-AcidGR-DiaryGirl" pitchFamily="2" charset="-95"/>
                <a:ea typeface="Aka-AcidGR-DiaryGirl" pitchFamily="2" charset="-95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141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7134" y="1524000"/>
            <a:ext cx="919113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81000" y="762000"/>
            <a:ext cx="4572000" cy="5105400"/>
          </a:xfrm>
          <a:prstGeom prst="wedgeRoundRectCallout">
            <a:avLst>
              <a:gd name="adj1" fmla="val 65714"/>
              <a:gd name="adj2" fmla="val 5499"/>
              <a:gd name="adj3" fmla="val 16667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l-G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Με τη σκούπα μου </a:t>
            </a:r>
            <a:r>
              <a:rPr lang="el-GR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μου</a:t>
            </a:r>
            <a:r>
              <a:rPr lang="el-G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αρέσει να παίρνω πράγματα και να εξαφανίζομαι!!!!!! Πιο πολύ βέβαια αγαπώ τις καραμέλες!!!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grpSp>
        <p:nvGrpSpPr>
          <p:cNvPr id="7" name="6 - Ομάδα"/>
          <p:cNvGrpSpPr/>
          <p:nvPr/>
        </p:nvGrpSpPr>
        <p:grpSpPr>
          <a:xfrm flipH="1">
            <a:off x="5105399" y="2057400"/>
            <a:ext cx="3352800" cy="4038600"/>
            <a:chOff x="0" y="1447800"/>
            <a:chExt cx="3990561" cy="4191000"/>
          </a:xfrm>
        </p:grpSpPr>
        <p:pic>
          <p:nvPicPr>
            <p:cNvPr id="8" name="7 - Εικόνα" descr="witch4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447800"/>
              <a:ext cx="3990561" cy="4191000"/>
            </a:xfrm>
            <a:prstGeom prst="rect">
              <a:avLst/>
            </a:prstGeom>
          </p:spPr>
        </p:pic>
        <p:sp>
          <p:nvSpPr>
            <p:cNvPr id="9" name="8 - Ορθογώνιο"/>
            <p:cNvSpPr/>
            <p:nvPr/>
          </p:nvSpPr>
          <p:spPr>
            <a:xfrm>
              <a:off x="1524000" y="4267200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200400" y="457200"/>
            <a:ext cx="5638800" cy="5867400"/>
          </a:xfrm>
          <a:prstGeom prst="wedgeRoundRectCallout">
            <a:avLst>
              <a:gd name="adj1" fmla="val -56782"/>
              <a:gd name="adj2" fmla="val -10661"/>
              <a:gd name="adj3" fmla="val 16667"/>
            </a:avLst>
          </a:prstGeom>
          <a:solidFill>
            <a:srgbClr val="0066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αγαπώ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τόσο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πολύ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40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βγάζω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που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ήθελα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και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πάνω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στο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φόρεμά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μου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!!! </a:t>
            </a:r>
          </a:p>
          <a:p>
            <a:pPr algn="ctr"/>
            <a:r>
              <a:rPr lang="el-GR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Κι εμένα ,όπως και την </a:t>
            </a:r>
            <a:r>
              <a:rPr lang="el-GR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Προσθετόλ</a:t>
            </a:r>
            <a:r>
              <a:rPr lang="el-GR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,δ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μου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αρέσουν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τα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γράμματα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και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οι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λέξεις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. </a:t>
            </a:r>
          </a:p>
          <a:p>
            <a:pPr algn="ctr"/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Προτιμώ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τα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σύμβολα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και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τους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αριθμούς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!!!</a:t>
            </a:r>
          </a:p>
          <a:p>
            <a:pPr algn="ctr"/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Γι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’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αυτό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κι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εγώ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έφτιαξα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ένα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σύμβολο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για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40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βγάζω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!</a:t>
            </a:r>
          </a:p>
          <a:p>
            <a:pPr algn="ctr"/>
            <a:r>
              <a:rPr lang="el-GR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Ν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: </a:t>
            </a:r>
            <a:r>
              <a:rPr lang="el-GR" sz="66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-</a:t>
            </a:r>
            <a:endParaRPr lang="en-US" sz="6600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609600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05800" y="-228600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400" y="-228600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-228600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0" y="0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800" y="-304800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0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1200" y="304800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-461665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3200" y="-228600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600" y="838200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4400" y="-152400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33600" y="-304800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4200" y="0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00" y="-461665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91400" y="-152400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6" name="25 - Ομάδα"/>
          <p:cNvGrpSpPr/>
          <p:nvPr/>
        </p:nvGrpSpPr>
        <p:grpSpPr>
          <a:xfrm>
            <a:off x="-381000" y="1447800"/>
            <a:ext cx="3990561" cy="4191000"/>
            <a:chOff x="0" y="1447800"/>
            <a:chExt cx="3990561" cy="4191000"/>
          </a:xfrm>
        </p:grpSpPr>
        <p:pic>
          <p:nvPicPr>
            <p:cNvPr id="27" name="26 - Εικόνα" descr="witch4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447800"/>
              <a:ext cx="3990561" cy="4191000"/>
            </a:xfrm>
            <a:prstGeom prst="rect">
              <a:avLst/>
            </a:prstGeom>
          </p:spPr>
        </p:pic>
        <p:sp>
          <p:nvSpPr>
            <p:cNvPr id="28" name="27 - Ορθογώνιο"/>
            <p:cNvSpPr/>
            <p:nvPr/>
          </p:nvSpPr>
          <p:spPr>
            <a:xfrm>
              <a:off x="1524000" y="4267200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028E-6 C -0.0033 0.00532 -0.00781 0.00925 -0.0099 0.01595 C -0.01615 0.037 -0.01319 0.0289 -0.01823 0.04139 C -0.02639 0.10268 -0.02257 0.05943 -0.01979 0.19796 C -0.01962 0.21022 -0.01424 0.21947 -0.00851 0.22571 C -0.00417 0.24699 -0.00382 0.27613 -0.01267 0.29463 C -0.0158 0.30088 -0.01875 0.30504 -0.02257 0.31059 C -0.025 0.31429 -0.02951 0.32238 -0.02951 0.32261 C -0.02778 0.33695 -0.02483 0.33927 -0.02674 0.3543 C -0.02882 0.38783 -0.03229 0.42645 -0.02535 0.45814 C -0.02344 0.46716 -0.01754 0.47641 -0.01406 0.48381 C -0.00833 0.49583 -0.0066 0.50393 0.00278 0.50902 C 0.00903 0.52428 0.0125 0.55273 5.55556E-7 0.55943 C -0.00174 0.56822 -0.00781 0.57701 -0.01267 0.58256 C -0.01858 0.59782 -0.02309 0.61424 -0.02951 0.62858 C -0.03004 0.63251 -0.03021 0.63644 -0.0309 0.63991 C -0.03177 0.645 -0.03385 0.65402 -0.03385 0.65425 C -0.03333 0.67715 -0.03368 0.69981 -0.03247 0.72294 C -0.0316 0.73728 -0.00955 0.76225 -0.00139 0.76642 C 0.00503 0.77775 -0.00278 0.76572 0.00556 0.77359 C 0.00816 0.77613 0.01024 0.78006 0.01267 0.7826 C 0.01823 0.81105 0.00139 0.81591 -0.00851 0.82863 C -0.01771 0.84112 -0.02674 0.85476 -0.03663 0.86563 C -0.03993 0.87419 -0.04306 0.88367 -0.04514 0.89338 C -0.0441 0.9142 -0.04531 0.94102 -0.0309 0.94842 C -0.03142 0.95397 -0.03247 0.96484 -0.03247 0.96531 " pathEditMode="relative" rAng="0" ptsTypes="fffffffffffffffffffffffff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4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20259E-6 C -0.0033 0.00509 -0.00781 0.00902 -0.0099 0.01549 C -0.01615 0.03585 -0.01319 0.02775 -0.01823 0.04001 C -0.02639 0.09921 -0.02257 0.05735 -0.01979 0.19126 C -0.01962 0.20305 -0.01424 0.21184 -0.00851 0.21785 C -0.00417 0.23844 -0.00382 0.26665 -0.01267 0.28446 C -0.0158 0.29047 -0.01875 0.29463 -0.02257 0.29972 C -0.025 0.30342 -0.02951 0.31128 -0.02951 0.31152 C -0.02778 0.32539 -0.02483 0.32747 -0.02674 0.34204 C -0.02882 0.37442 -0.03229 0.41165 -0.02535 0.44241 C -0.02344 0.4512 -0.01754 0.45999 -0.01406 0.46693 C -0.00833 0.47872 -0.0066 0.48635 0.00278 0.49144 C 0.00903 0.50624 0.0125 0.53353 5.55556E-7 0.54024 C -0.00174 0.5488 -0.00781 0.55712 -0.01267 0.56244 C -0.01858 0.57724 -0.02309 0.5932 -0.02951 0.60684 C -0.03004 0.61054 -0.03021 0.61448 -0.0309 0.61771 C -0.03177 0.6228 -0.03385 0.63159 -0.03385 0.63182 C -0.03333 0.65379 -0.03368 0.67553 -0.03247 0.69819 C -0.0316 0.71184 -0.00955 0.73589 -0.00139 0.74005 C 0.00503 0.75092 -0.00278 0.73913 0.00556 0.74699 C 0.00816 0.7493 0.01024 0.75324 0.01267 0.75578 C 0.01823 0.78307 0.00139 0.7877 -0.00851 0.80018 C -0.01771 0.81221 -0.02674 0.82539 -0.03663 0.8358 C -0.03993 0.84389 -0.04306 0.85314 -0.04514 0.86263 C -0.0441 0.88251 -0.04531 0.90865 -0.0309 0.91582 C -0.03142 0.92091 -0.03247 0.93177 -0.03247 0.93201 " pathEditMode="relative" rAng="0" ptsTypes="fffffffffffffffffffffffff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4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20259E-6 C -0.0033 0.00509 -0.00781 0.00902 -0.00989 0.01549 C -0.01614 0.03585 -0.01319 0.02775 -0.01823 0.04001 C -0.02639 0.09921 -0.02257 0.05735 -0.01979 0.19126 C -0.01962 0.20305 -0.01423 0.21184 -0.0085 0.21785 C -0.00416 0.23844 -0.00382 0.26665 -0.01267 0.28446 C -0.0158 0.29047 -0.01875 0.29463 -0.02257 0.29972 C -0.025 0.30342 -0.02951 0.31128 -0.02951 0.31152 C -0.02777 0.32539 -0.02482 0.32747 -0.02673 0.34204 C -0.02882 0.37442 -0.03229 0.41165 -0.02534 0.44241 C -0.02343 0.4512 -0.01753 0.45999 -0.01406 0.46693 C -0.00833 0.47872 -0.00659 0.48635 0.00278 0.49144 C 0.00903 0.50624 0.0125 0.53353 -2.77778E-6 0.54024 C -0.00173 0.5488 -0.00781 0.55712 -0.01267 0.56244 C -0.01857 0.57724 -0.02309 0.5932 -0.02951 0.60684 C -0.03003 0.61054 -0.03021 0.61448 -0.0309 0.61771 C -0.03177 0.6228 -0.03385 0.63159 -0.03385 0.63182 C -0.03333 0.65379 -0.03368 0.67553 -0.03246 0.69819 C -0.03159 0.71184 -0.00955 0.73589 -0.00139 0.74005 C 0.00504 0.75092 -0.00277 0.73913 0.00556 0.74699 C 0.00816 0.7493 0.01025 0.75324 0.01268 0.75578 C 0.01823 0.78307 0.00139 0.7877 -0.0085 0.80018 C -0.01771 0.81221 -0.02673 0.82539 -0.03663 0.8358 C -0.03993 0.84389 -0.04305 0.85314 -0.04514 0.86263 C -0.04409 0.88251 -0.04531 0.90865 -0.0309 0.91582 C -0.03142 0.92091 -0.03246 0.93177 -0.03246 0.93201 " pathEditMode="relative" rAng="0" ptsTypes="fffffffffffffffffffffffff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4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12766E-6 C -0.0033 0.00486 -0.00782 0.00856 -0.0099 0.0148 C -0.01615 0.034 -0.0132 0.0266 -0.01823 0.03793 C -0.02639 0.09436 -0.02257 0.05481 -0.0198 0.18201 C -0.01962 0.19334 -0.01424 0.20167 -0.00851 0.20745 C -0.00417 0.22711 -0.00382 0.25393 -0.01268 0.27082 C -0.0158 0.2766 -0.01875 0.28053 -0.02257 0.28539 C -0.025 0.28886 -0.02952 0.29649 -0.02952 0.29672 C -0.02778 0.30967 -0.02483 0.31175 -0.02674 0.32563 C -0.02882 0.35662 -0.0323 0.392 -0.02535 0.42114 C -0.02344 0.4297 -0.01754 0.43802 -0.01407 0.44473 C -0.00834 0.45606 -0.0066 0.46323 0.00277 0.46809 C 0.00902 0.48219 0.0125 0.5081 3.88889E-6 0.51434 C -0.00174 0.52244 -0.00782 0.53053 -0.01268 0.53562 C -0.01858 0.54972 -0.02309 0.56476 -0.02952 0.57794 C -0.03004 0.58164 -0.03021 0.58511 -0.03091 0.58835 C -0.03177 0.59297 -0.03386 0.6013 -0.03386 0.60176 C -0.03334 0.62257 -0.03368 0.64339 -0.03247 0.6649 C -0.0316 0.67785 -0.00955 0.70074 -0.00139 0.70467 C 0.00503 0.71531 -0.00278 0.70398 0.00555 0.71138 C 0.00816 0.71369 0.01024 0.71739 0.01267 0.71971 C 0.01823 0.74584 0.00139 0.75023 -0.00851 0.76203 C -0.01771 0.77336 -0.02674 0.78608 -0.03664 0.79579 C -0.03993 0.80366 -0.04306 0.81268 -0.04514 0.82146 C -0.0441 0.84043 -0.04532 0.8654 -0.03091 0.87211 C -0.03143 0.87697 -0.03247 0.88737 -0.03247 0.88761 " pathEditMode="relative" rAng="0" ptsTypes="fffffffffffffffffffffffff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4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86772E-6 C -0.0033 0.00532 -0.00782 0.00925 -0.0099 0.01595 C -0.01615 0.03654 -0.0132 0.02844 -0.01823 0.04093 C -0.02639 0.10152 -0.02257 0.05874 -0.0198 0.19588 C -0.01962 0.20791 -0.01424 0.21693 -0.00851 0.22294 C -0.00417 0.24398 -0.00382 0.27289 -0.01268 0.29116 C -0.0158 0.29741 -0.01875 0.30157 -0.02257 0.30689 C -0.025 0.31059 -0.02952 0.31868 -0.02952 0.31891 C -0.02778 0.33302 -0.02483 0.33533 -0.02674 0.35014 C -0.02882 0.38321 -0.0323 0.42137 -0.02535 0.45282 C -0.02344 0.46184 -0.01754 0.47086 -0.01407 0.47803 C -0.00834 0.49028 -0.0066 0.49815 0.00277 0.503 C 0.00902 0.51827 0.0125 0.54625 3.88889E-6 0.55296 C -0.00174 0.56175 -0.00782 0.57053 -0.01268 0.57585 C -0.01858 0.59089 -0.02309 0.60731 -0.02952 0.62118 C -0.03004 0.62511 -0.03021 0.62904 -0.03091 0.63251 C -0.03177 0.6376 -0.03386 0.64662 -0.03386 0.64685 C -0.03334 0.66928 -0.03368 0.69172 -0.03247 0.71484 C -0.0316 0.72872 -0.00955 0.75347 -0.00139 0.75763 C 0.00503 0.76896 -0.00278 0.75694 0.00555 0.7648 C 0.00816 0.76711 0.01024 0.77104 0.01267 0.77359 C 0.01823 0.8018 0.00139 0.80643 -0.00851 0.81915 C -0.01771 0.8314 -0.02674 0.84505 -0.03664 0.85569 C -0.03993 0.86401 -0.04306 0.87349 -0.04514 0.88321 C -0.0441 0.90356 -0.04532 0.93039 -0.03091 0.93755 C -0.03143 0.94287 -0.03247 0.95374 -0.03247 0.95421 " pathEditMode="relative" rAng="0" ptsTypes="fffffffffffffffffffffffff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4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53284E-6 C -0.0033 0.00531 -0.00781 0.00925 -0.00989 0.01618 C -0.01614 0.03746 -0.01319 0.02914 -0.01823 0.04185 C -0.02639 0.10383 -0.02257 0.06012 -0.01979 0.20027 C -0.01962 0.21276 -0.01423 0.22178 -0.0085 0.22826 C -0.00416 0.24976 -0.00382 0.27937 -0.01267 0.2981 C -0.0158 0.30434 -0.01875 0.30851 -0.02257 0.31406 C -0.025 0.31776 -0.02951 0.32608 -0.02951 0.32631 C -0.02777 0.34088 -0.02482 0.34296 -0.02673 0.35823 C -0.02882 0.39222 -0.03229 0.43131 -0.02534 0.46346 C -0.02343 0.47271 -0.01753 0.48173 -0.01406 0.48936 C -0.00833 0.50161 -0.00659 0.50971 0.00278 0.5148 C 0.00903 0.53029 0.0125 0.55897 -2.77778E-6 0.56591 C -0.00173 0.57493 -0.00781 0.58371 -0.01267 0.58926 C -0.01857 0.60476 -0.02309 0.62141 -0.02951 0.63575 C -0.03003 0.63968 -0.03021 0.64384 -0.0309 0.64731 C -0.03177 0.6524 -0.03385 0.66165 -0.03385 0.66188 C -0.03333 0.68478 -0.03368 0.7079 -0.03246 0.73126 C -0.03159 0.74583 -0.00955 0.77104 -0.00139 0.7752 C 0.00504 0.78677 -0.00277 0.77451 0.00556 0.7826 C 0.00816 0.78515 0.01025 0.78908 0.01268 0.79162 C 0.01823 0.8203 0.00139 0.82539 -0.0085 0.83811 C -0.01771 0.85083 -0.02673 0.8647 -0.03663 0.87557 C -0.03993 0.88413 -0.04305 0.89384 -0.04514 0.90379 C -0.04409 0.9246 -0.04531 0.95189 -0.0309 0.95929 C -0.03142 0.96484 -0.03246 0.97594 -0.03246 0.97641 " pathEditMode="relative" rAng="0" ptsTypes="fffffffffffffffffffffffff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4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20259E-6 C -0.0033 0.00509 -0.00782 0.00902 -0.0099 0.01549 C -0.01615 0.03585 -0.0132 0.02775 -0.01823 0.04001 C -0.02639 0.09921 -0.02257 0.05735 -0.0198 0.19126 C -0.01962 0.20305 -0.01424 0.21184 -0.00851 0.21785 C -0.00417 0.23844 -0.00382 0.26665 -0.01268 0.28446 C -0.0158 0.29047 -0.01875 0.29463 -0.02257 0.29972 C -0.025 0.30342 -0.02952 0.31128 -0.02952 0.31152 C -0.02778 0.32539 -0.02483 0.32747 -0.02674 0.34204 C -0.02882 0.37442 -0.0323 0.41165 -0.02535 0.44241 C -0.02344 0.4512 -0.01754 0.45999 -0.01407 0.46693 C -0.00834 0.47872 -0.0066 0.48635 0.00277 0.49144 C 0.00902 0.50624 0.0125 0.53353 3.88889E-6 0.54024 C -0.00174 0.5488 -0.00782 0.55712 -0.01268 0.56244 C -0.01858 0.57724 -0.02309 0.5932 -0.02952 0.60684 C -0.03004 0.61054 -0.03021 0.61448 -0.03091 0.61771 C -0.03177 0.6228 -0.03386 0.63159 -0.03386 0.63182 C -0.03334 0.65379 -0.03368 0.67553 -0.03247 0.69819 C -0.0316 0.71184 -0.00955 0.73589 -0.00139 0.74005 C 0.00503 0.75092 -0.00278 0.73913 0.00555 0.74699 C 0.00816 0.7493 0.01024 0.75324 0.01267 0.75578 C 0.01823 0.78307 0.00139 0.7877 -0.00851 0.80018 C -0.01771 0.81221 -0.02674 0.82539 -0.03664 0.8358 C -0.03993 0.84389 -0.04306 0.85314 -0.04514 0.86263 C -0.0441 0.88251 -0.04532 0.90865 -0.03091 0.91582 C -0.03143 0.92091 -0.03247 0.93177 -0.03247 0.93201 " pathEditMode="relative" rAng="0" ptsTypes="fffffffffffffffffffffffff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4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86772E-6 C -0.0033 0.00532 -0.00781 0.00925 -0.00989 0.01595 C -0.01614 0.03654 -0.01319 0.02844 -0.01823 0.04093 C -0.02639 0.10152 -0.02257 0.05874 -0.01979 0.19588 C -0.01962 0.20791 -0.01423 0.21693 -0.0085 0.22294 C -0.00416 0.24398 -0.00382 0.27289 -0.01267 0.29116 C -0.0158 0.29741 -0.01875 0.30157 -0.02257 0.30689 C -0.025 0.31059 -0.02951 0.31868 -0.02951 0.31891 C -0.02777 0.33302 -0.02482 0.33533 -0.02673 0.35014 C -0.02882 0.38321 -0.03229 0.42137 -0.02534 0.45282 C -0.02343 0.46184 -0.01753 0.47086 -0.01406 0.47803 C -0.00833 0.49028 -0.00659 0.49815 0.00278 0.503 C 0.00903 0.51827 0.0125 0.54625 -2.77778E-6 0.55296 C -0.00173 0.56175 -0.00781 0.57053 -0.01267 0.57585 C -0.01857 0.59089 -0.02309 0.60731 -0.02951 0.62118 C -0.03003 0.62511 -0.03021 0.62904 -0.0309 0.63251 C -0.03177 0.6376 -0.03385 0.64662 -0.03385 0.64685 C -0.03333 0.66928 -0.03368 0.69172 -0.03246 0.71484 C -0.03159 0.72872 -0.00955 0.75347 -0.00139 0.75763 C 0.00504 0.76896 -0.00277 0.75694 0.00556 0.7648 C 0.00816 0.76711 0.01025 0.77104 0.01268 0.77359 C 0.01823 0.8018 0.00139 0.80643 -0.0085 0.81915 C -0.01771 0.8314 -0.02673 0.84505 -0.03663 0.85569 C -0.03993 0.86401 -0.04305 0.87349 -0.04514 0.88321 C -0.04409 0.90356 -0.04531 0.93039 -0.0309 0.93755 C -0.03142 0.94287 -0.03246 0.95374 -0.03246 0.95421 " pathEditMode="relative" rAng="0" ptsTypes="fffffffffffffffffffffffff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4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27 0.02035 -0.0118 0.04903 -0.01823 0.07493 C -0.01771 0.07955 -0.01771 0.10106 -0.01267 0.10869 C -0.01007 0.11286 -0.00573 0.11447 -0.00277 0.11817 C 0.00313 0.12534 0.00851 0.13321 0.01424 0.14061 C 0.02448 0.15379 0.03056 0.17275 0.03663 0.1894 C 0.03577 0.20189 0.03594 0.21461 0.03386 0.22687 C 0.03316 0.23126 0.03108 0.23566 0.0283 0.2382 C 0.02552 0.24075 0.01979 0.2456 0.01979 0.2456 C 0.01545 0.25347 0.01424 0.2604 0.0099 0.26827 C 0.00799 0.27613 0.00521 0.28052 0 0.28515 C -0.00191 0.29301 -0.00694 0.29648 -0.00972 0.30388 C -0.01319 0.31336 -0.01527 0.32308 -0.01962 0.33187 C -0.021 0.34158 -0.02343 0.3506 -0.02534 0.36008 C -0.0276 0.38483 -0.02656 0.38228 -0.01684 0.39963 C -0.01389 0.40495 -0.01007 0.41489 -0.00416 0.41651 C 0.0033 0.41859 0.01094 0.41767 0.01841 0.41836 C 0.02639 0.42553 0.02743 0.4364 0.03247 0.44634 C 0.03195 0.46577 0.03195 0.4852 0.03108 0.50462 C 0.03073 0.51202 0.02413 0.52474 0.01841 0.52521 C 0.00434 0.52636 -0.00972 0.52636 -0.02378 0.52706 C -0.02864 0.52914 -0.03073 0.53284 -0.03507 0.53654 C -0.046 0.58025 0.00712 0.55781 0.02691 0.55897 C 0.0342 0.5673 0.03559 0.56776 0.04098 0.5777 C 0.04393 0.58325 0.04931 0.59459 0.04931 0.59459 C 0.05209 0.60846 0.04931 0.61124 0.04098 0.6191 C 0.03629 0.62858 0.029 0.63274 0.02118 0.63598 C 0.00938 0.63529 -0.00243 0.63598 -0.01406 0.63413 C -0.01458 0.63413 -0.02274 0.62141 -0.02534 0.6191 C -0.02899 0.61979 -0.03333 0.61841 -0.03646 0.62095 C -0.04097 0.62465 -0.04583 0.6376 -0.04774 0.64523 C -0.04722 0.65217 -0.04861 0.6598 -0.04635 0.66605 C -0.04201 0.67877 -0.01614 0.67484 -0.00694 0.6753 C -0.00364 0.67669 -0.00017 0.67715 0.00295 0.679 C 0.00452 0.67992 0.00556 0.68177 0.00712 0.68293 C 0.00834 0.68385 0.0099 0.68409 0.01129 0.68478 C 0.01754 0.69264 0.01788 0.70675 0.02257 0.71669 C 0.01893 0.76595 0.02379 0.74768 0.00851 0.77659 C 0.00591 0.78168 0.004 0.78723 -0.00139 0.78792 C -0.01493 0.78954 -0.02864 0.78908 -0.04218 0.78977 C -0.04878 0.79556 -0.04774 0.79278 -0.04774 0.80851 C -0.04774 0.8092 -0.04878 0.84042 -0.0408 0.84227 C -0.03194 0.84435 -0.02291 0.84343 -0.01406 0.84412 C -0.00625 0.84736 -0.00521 0.8543 0.00157 0.8573 C 0.00295 0.86656 0.00469 0.87211 0.00851 0.87974 C 0.01163 0.89662 0.01007 0.88991 0.01268 0.90055 C 0.01216 0.90356 0.01268 0.90726 0.01129 0.9098 C 0.01042 0.91142 0.00834 0.91073 0.00712 0.91165 C 0.00538 0.91304 0.00434 0.91558 0.00295 0.91743 " pathEditMode="relative" ptsTypes="ffffffffffffffffffffffffffffffffffffffffffffffff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27 0.02035 -0.0118 0.04903 -0.01823 0.07493 C -0.01771 0.07955 -0.01771 0.10106 -0.01267 0.10869 C -0.01007 0.11286 -0.00573 0.11447 -0.00277 0.11817 C 0.00313 0.12534 0.00851 0.13321 0.01424 0.14061 C 0.02448 0.15379 0.03056 0.17275 0.03663 0.1894 C 0.03577 0.20189 0.03594 0.21461 0.03386 0.22687 C 0.03316 0.23126 0.03108 0.23566 0.0283 0.2382 C 0.02552 0.24075 0.01979 0.2456 0.01979 0.2456 C 0.01545 0.25347 0.01424 0.2604 0.0099 0.26827 C 0.00799 0.27613 0.00521 0.28052 0 0.28515 C -0.00191 0.29301 -0.00694 0.29648 -0.00972 0.30388 C -0.01319 0.31336 -0.01527 0.32308 -0.01962 0.33187 C -0.021 0.34158 -0.02343 0.3506 -0.02534 0.36008 C -0.0276 0.38483 -0.02656 0.38228 -0.01684 0.39963 C -0.01389 0.40495 -0.01007 0.41489 -0.00416 0.41651 C 0.0033 0.41859 0.01094 0.41767 0.01841 0.41836 C 0.02639 0.42553 0.02743 0.4364 0.03247 0.44634 C 0.03195 0.46577 0.03195 0.4852 0.03108 0.50462 C 0.03073 0.51202 0.02413 0.52474 0.01841 0.52521 C 0.00434 0.52636 -0.00972 0.52636 -0.02378 0.52706 C -0.02864 0.52914 -0.03073 0.53284 -0.03507 0.53654 C -0.046 0.58025 0.00712 0.55781 0.02691 0.55897 C 0.0342 0.5673 0.03559 0.56776 0.04098 0.5777 C 0.04393 0.58325 0.04931 0.59459 0.04931 0.59459 C 0.05209 0.60846 0.04931 0.61124 0.04098 0.6191 C 0.03629 0.62858 0.029 0.63274 0.02118 0.63598 C 0.00938 0.63529 -0.00243 0.63598 -0.01406 0.63413 C -0.01458 0.63413 -0.02274 0.62141 -0.02534 0.6191 C -0.02899 0.61979 -0.03333 0.61841 -0.03646 0.62095 C -0.04097 0.62465 -0.04583 0.6376 -0.04774 0.64523 C -0.04722 0.65217 -0.04861 0.6598 -0.04635 0.66605 C -0.04201 0.67877 -0.01614 0.67484 -0.00694 0.6753 C -0.00364 0.67669 -0.00017 0.67715 0.00295 0.679 C 0.00452 0.67992 0.00556 0.68177 0.00712 0.68293 C 0.00834 0.68385 0.0099 0.68409 0.01129 0.68478 C 0.01754 0.69264 0.01788 0.70675 0.02257 0.71669 C 0.01893 0.76595 0.02379 0.74768 0.00851 0.77659 C 0.00591 0.78168 0.004 0.78723 -0.00139 0.78792 C -0.01493 0.78954 -0.02864 0.78908 -0.04218 0.78977 C -0.04878 0.79556 -0.04774 0.79278 -0.04774 0.80851 C -0.04774 0.8092 -0.04878 0.84042 -0.0408 0.84227 C -0.03194 0.84435 -0.02291 0.84343 -0.01406 0.84412 C -0.00625 0.84736 -0.00521 0.8543 0.00157 0.8573 C 0.00295 0.86656 0.00469 0.87211 0.00851 0.87974 C 0.01163 0.89662 0.01007 0.88991 0.01268 0.90055 C 0.01216 0.90356 0.01268 0.90726 0.01129 0.9098 C 0.01042 0.91142 0.00834 0.91073 0.00712 0.91165 C 0.00538 0.91304 0.00434 0.91558 0.00295 0.91743 " pathEditMode="relative" ptsTypes="ffffffffffffffffffffffffffffffffffffffffffffffff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27 0.02035 -0.0118 0.04903 -0.01823 0.07493 C -0.01771 0.07955 -0.01771 0.10106 -0.01267 0.10869 C -0.01007 0.11286 -0.00573 0.11447 -0.00277 0.11817 C 0.00313 0.12534 0.00851 0.13321 0.01424 0.14061 C 0.02448 0.15379 0.03056 0.17275 0.03663 0.1894 C 0.03577 0.20189 0.03594 0.21461 0.03386 0.22687 C 0.03316 0.23126 0.03108 0.23566 0.0283 0.2382 C 0.02552 0.24075 0.01979 0.2456 0.01979 0.2456 C 0.01545 0.25347 0.01424 0.2604 0.0099 0.26827 C 0.00799 0.27613 0.00521 0.28052 0 0.28515 C -0.00191 0.29301 -0.00694 0.29648 -0.00972 0.30388 C -0.01319 0.31336 -0.01527 0.32308 -0.01962 0.33187 C -0.021 0.34158 -0.02343 0.3506 -0.02534 0.36008 C -0.0276 0.38483 -0.02656 0.38228 -0.01684 0.39963 C -0.01389 0.40495 -0.01007 0.41489 -0.00416 0.41651 C 0.0033 0.41859 0.01094 0.41767 0.01841 0.41836 C 0.02639 0.42553 0.02743 0.4364 0.03247 0.44634 C 0.03195 0.46577 0.03195 0.4852 0.03108 0.50462 C 0.03073 0.51202 0.02413 0.52474 0.01841 0.52521 C 0.00434 0.52636 -0.00972 0.52636 -0.02378 0.52706 C -0.02864 0.52914 -0.03073 0.53284 -0.03507 0.53654 C -0.046 0.58025 0.00712 0.55781 0.02691 0.55897 C 0.0342 0.5673 0.03559 0.56776 0.04098 0.5777 C 0.04393 0.58325 0.04931 0.59459 0.04931 0.59459 C 0.05209 0.60846 0.04931 0.61124 0.04098 0.6191 C 0.03629 0.62858 0.029 0.63274 0.02118 0.63598 C 0.00938 0.63529 -0.00243 0.63598 -0.01406 0.63413 C -0.01458 0.63413 -0.02274 0.62141 -0.02534 0.6191 C -0.02899 0.61979 -0.03333 0.61841 -0.03646 0.62095 C -0.04097 0.62465 -0.04583 0.6376 -0.04774 0.64523 C -0.04722 0.65217 -0.04861 0.6598 -0.04635 0.66605 C -0.04201 0.67877 -0.01614 0.67484 -0.00694 0.6753 C -0.00364 0.67669 -0.00017 0.67715 0.00295 0.679 C 0.00452 0.67992 0.00556 0.68177 0.00712 0.68293 C 0.00834 0.68385 0.0099 0.68409 0.01129 0.68478 C 0.01754 0.69264 0.01788 0.70675 0.02257 0.71669 C 0.01893 0.76595 0.02379 0.74768 0.00851 0.77659 C 0.00591 0.78168 0.004 0.78723 -0.00139 0.78792 C -0.01493 0.78954 -0.02864 0.78908 -0.04218 0.78977 C -0.04878 0.79556 -0.04774 0.79278 -0.04774 0.80851 C -0.04774 0.8092 -0.04878 0.84042 -0.0408 0.84227 C -0.03194 0.84435 -0.02291 0.84343 -0.01406 0.84412 C -0.00625 0.84736 -0.00521 0.8543 0.00157 0.8573 C 0.00295 0.86656 0.00469 0.87211 0.00851 0.87974 C 0.01163 0.89662 0.01007 0.88991 0.01268 0.90055 C 0.01216 0.90356 0.01268 0.90726 0.01129 0.9098 C 0.01042 0.91142 0.00834 0.91073 0.00712 0.91165 C 0.00538 0.91304 0.00434 0.91558 0.00295 0.91743 " pathEditMode="relative" ptsTypes="ffffffffffffffffffffffffffffffffffffffffffffffff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27 0.02035 -0.0118 0.04903 -0.01823 0.07493 C -0.01771 0.07955 -0.01771 0.10106 -0.01267 0.10869 C -0.01007 0.11286 -0.00573 0.11447 -0.00277 0.11817 C 0.00313 0.12534 0.00851 0.13321 0.01424 0.14061 C 0.02448 0.15379 0.03056 0.17275 0.03663 0.1894 C 0.03577 0.20189 0.03594 0.21461 0.03386 0.22687 C 0.03316 0.23126 0.03108 0.23566 0.0283 0.2382 C 0.02552 0.24075 0.01979 0.2456 0.01979 0.2456 C 0.01545 0.25347 0.01424 0.2604 0.0099 0.26827 C 0.00799 0.27613 0.00521 0.28052 0 0.28515 C -0.00191 0.29301 -0.00694 0.29648 -0.00972 0.30388 C -0.01319 0.31336 -0.01527 0.32308 -0.01962 0.33187 C -0.021 0.34158 -0.02343 0.3506 -0.02534 0.36008 C -0.0276 0.38483 -0.02656 0.38228 -0.01684 0.39963 C -0.01389 0.40495 -0.01007 0.41489 -0.00416 0.41651 C 0.0033 0.41859 0.01094 0.41767 0.01841 0.41836 C 0.02639 0.42553 0.02743 0.4364 0.03247 0.44634 C 0.03195 0.46577 0.03195 0.4852 0.03108 0.50462 C 0.03073 0.51202 0.02413 0.52474 0.01841 0.52521 C 0.00434 0.52636 -0.00972 0.52636 -0.02378 0.52706 C -0.02864 0.52914 -0.03073 0.53284 -0.03507 0.53654 C -0.046 0.58025 0.00712 0.55781 0.02691 0.55897 C 0.0342 0.5673 0.03559 0.56776 0.04098 0.5777 C 0.04393 0.58325 0.04931 0.59459 0.04931 0.59459 C 0.05209 0.60846 0.04931 0.61124 0.04098 0.6191 C 0.03629 0.62858 0.029 0.63274 0.02118 0.63598 C 0.00938 0.63529 -0.00243 0.63598 -0.01406 0.63413 C -0.01458 0.63413 -0.02274 0.62141 -0.02534 0.6191 C -0.02899 0.61979 -0.03333 0.61841 -0.03646 0.62095 C -0.04097 0.62465 -0.04583 0.6376 -0.04774 0.64523 C -0.04722 0.65217 -0.04861 0.6598 -0.04635 0.66605 C -0.04201 0.67877 -0.01614 0.67484 -0.00694 0.6753 C -0.00364 0.67669 -0.00017 0.67715 0.00295 0.679 C 0.00452 0.67992 0.00556 0.68177 0.00712 0.68293 C 0.00834 0.68385 0.0099 0.68409 0.01129 0.68478 C 0.01754 0.69264 0.01788 0.70675 0.02257 0.71669 C 0.01893 0.76595 0.02379 0.74768 0.00851 0.77659 C 0.00591 0.78168 0.004 0.78723 -0.00139 0.78792 C -0.01493 0.78954 -0.02864 0.78908 -0.04218 0.78977 C -0.04878 0.79556 -0.04774 0.79278 -0.04774 0.80851 C -0.04774 0.8092 -0.04878 0.84042 -0.0408 0.84227 C -0.03194 0.84435 -0.02291 0.84343 -0.01406 0.84412 C -0.00625 0.84736 -0.00521 0.8543 0.00157 0.8573 C 0.00295 0.86656 0.00469 0.87211 0.00851 0.87974 C 0.01163 0.89662 0.01007 0.88991 0.01268 0.90055 C 0.01216 0.90356 0.01268 0.90726 0.01129 0.9098 C 0.01042 0.91142 0.00834 0.91073 0.00712 0.91165 C 0.00538 0.91304 0.00434 0.91558 0.00295 0.91743 " pathEditMode="relative" ptsTypes="ffffffffffffffffffffffffffffffffffffffffffffffff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27 0.02035 -0.0118 0.04903 -0.01823 0.07493 C -0.01771 0.07955 -0.01771 0.10106 -0.01267 0.10869 C -0.01007 0.11286 -0.00573 0.11447 -0.00277 0.11817 C 0.00313 0.12534 0.00851 0.13321 0.01424 0.14061 C 0.02448 0.15379 0.03056 0.17275 0.03663 0.1894 C 0.03577 0.20189 0.03594 0.21461 0.03386 0.22687 C 0.03316 0.23126 0.03108 0.23566 0.0283 0.2382 C 0.02552 0.24075 0.01979 0.2456 0.01979 0.2456 C 0.01545 0.25347 0.01424 0.2604 0.0099 0.26827 C 0.00799 0.27613 0.00521 0.28052 0 0.28515 C -0.00191 0.29301 -0.00694 0.29648 -0.00972 0.30388 C -0.01319 0.31336 -0.01527 0.32308 -0.01962 0.33187 C -0.021 0.34158 -0.02343 0.3506 -0.02534 0.36008 C -0.0276 0.38483 -0.02656 0.38228 -0.01684 0.39963 C -0.01389 0.40495 -0.01007 0.41489 -0.00416 0.41651 C 0.0033 0.41859 0.01094 0.41767 0.01841 0.41836 C 0.02639 0.42553 0.02743 0.4364 0.03247 0.44634 C 0.03195 0.46577 0.03195 0.4852 0.03108 0.50462 C 0.03073 0.51202 0.02413 0.52474 0.01841 0.52521 C 0.00434 0.52636 -0.00972 0.52636 -0.02378 0.52706 C -0.02864 0.52914 -0.03073 0.53284 -0.03507 0.53654 C -0.046 0.58025 0.00712 0.55781 0.02691 0.55897 C 0.0342 0.5673 0.03559 0.56776 0.04098 0.5777 C 0.04393 0.58325 0.04931 0.59459 0.04931 0.59459 C 0.05209 0.60846 0.04931 0.61124 0.04098 0.6191 C 0.03629 0.62858 0.029 0.63274 0.02118 0.63598 C 0.00938 0.63529 -0.00243 0.63598 -0.01406 0.63413 C -0.01458 0.63413 -0.02274 0.62141 -0.02534 0.6191 C -0.02899 0.61979 -0.03333 0.61841 -0.03646 0.62095 C -0.04097 0.62465 -0.04583 0.6376 -0.04774 0.64523 C -0.04722 0.65217 -0.04861 0.6598 -0.04635 0.66605 C -0.04201 0.67877 -0.01614 0.67484 -0.00694 0.6753 C -0.00364 0.67669 -0.00017 0.67715 0.00295 0.679 C 0.00452 0.67992 0.00556 0.68177 0.00712 0.68293 C 0.00834 0.68385 0.0099 0.68409 0.01129 0.68478 C 0.01754 0.69264 0.01788 0.70675 0.02257 0.71669 C 0.01893 0.76595 0.02379 0.74768 0.00851 0.77659 C 0.00591 0.78168 0.004 0.78723 -0.00139 0.78792 C -0.01493 0.78954 -0.02864 0.78908 -0.04218 0.78977 C -0.04878 0.79556 -0.04774 0.79278 -0.04774 0.80851 C -0.04774 0.8092 -0.04878 0.84042 -0.0408 0.84227 C -0.03194 0.84435 -0.02291 0.84343 -0.01406 0.84412 C -0.00625 0.84736 -0.00521 0.8543 0.00157 0.8573 C 0.00295 0.86656 0.00469 0.87211 0.00851 0.87974 C 0.01163 0.89662 0.01007 0.88991 0.01268 0.90055 C 0.01216 0.90356 0.01268 0.90726 0.01129 0.9098 C 0.01042 0.91142 0.00834 0.91073 0.00712 0.91165 C 0.00538 0.91304 0.00434 0.91558 0.00295 0.91743 " pathEditMode="relative" ptsTypes="ffffffffffffffffffffffffffffffffffffffffffffffff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27 0.02035 -0.0118 0.04903 -0.01823 0.07493 C -0.01771 0.07955 -0.01771 0.10106 -0.01267 0.10869 C -0.01007 0.11286 -0.00573 0.11447 -0.00277 0.11817 C 0.00313 0.12534 0.00851 0.13321 0.01424 0.14061 C 0.02448 0.15379 0.03056 0.17275 0.03663 0.1894 C 0.03577 0.20189 0.03594 0.21461 0.03386 0.22687 C 0.03316 0.23126 0.03108 0.23566 0.0283 0.2382 C 0.02552 0.24075 0.01979 0.2456 0.01979 0.2456 C 0.01545 0.25347 0.01424 0.2604 0.0099 0.26827 C 0.00799 0.27613 0.00521 0.28052 0 0.28515 C -0.00191 0.29301 -0.00694 0.29648 -0.00972 0.30388 C -0.01319 0.31336 -0.01527 0.32308 -0.01962 0.33187 C -0.021 0.34158 -0.02343 0.3506 -0.02534 0.36008 C -0.0276 0.38483 -0.02656 0.38228 -0.01684 0.39963 C -0.01389 0.40495 -0.01007 0.41489 -0.00416 0.41651 C 0.0033 0.41859 0.01094 0.41767 0.01841 0.41836 C 0.02639 0.42553 0.02743 0.4364 0.03247 0.44634 C 0.03195 0.46577 0.03195 0.4852 0.03108 0.50462 C 0.03073 0.51202 0.02413 0.52474 0.01841 0.52521 C 0.00434 0.52636 -0.00972 0.52636 -0.02378 0.52706 C -0.02864 0.52914 -0.03073 0.53284 -0.03507 0.53654 C -0.046 0.58025 0.00712 0.55781 0.02691 0.55897 C 0.0342 0.5673 0.03559 0.56776 0.04098 0.5777 C 0.04393 0.58325 0.04931 0.59459 0.04931 0.59459 C 0.05209 0.60846 0.04931 0.61124 0.04098 0.6191 C 0.03629 0.62858 0.029 0.63274 0.02118 0.63598 C 0.00938 0.63529 -0.00243 0.63598 -0.01406 0.63413 C -0.01458 0.63413 -0.02274 0.62141 -0.02534 0.6191 C -0.02899 0.61979 -0.03333 0.61841 -0.03646 0.62095 C -0.04097 0.62465 -0.04583 0.6376 -0.04774 0.64523 C -0.04722 0.65217 -0.04861 0.6598 -0.04635 0.66605 C -0.04201 0.67877 -0.01614 0.67484 -0.00694 0.6753 C -0.00364 0.67669 -0.00017 0.67715 0.00295 0.679 C 0.00452 0.67992 0.00556 0.68177 0.00712 0.68293 C 0.00834 0.68385 0.0099 0.68409 0.01129 0.68478 C 0.01754 0.69264 0.01788 0.70675 0.02257 0.71669 C 0.01893 0.76595 0.02379 0.74768 0.00851 0.77659 C 0.00591 0.78168 0.004 0.78723 -0.00139 0.78792 C -0.01493 0.78954 -0.02864 0.78908 -0.04218 0.78977 C -0.04878 0.79556 -0.04774 0.79278 -0.04774 0.80851 C -0.04774 0.8092 -0.04878 0.84042 -0.0408 0.84227 C -0.03194 0.84435 -0.02291 0.84343 -0.01406 0.84412 C -0.00625 0.84736 -0.00521 0.8543 0.00157 0.8573 C 0.00295 0.86656 0.00469 0.87211 0.00851 0.87974 C 0.01163 0.89662 0.01007 0.88991 0.01268 0.90055 C 0.01216 0.90356 0.01268 0.90726 0.01129 0.9098 C 0.01042 0.91142 0.00834 0.91073 0.00712 0.91165 C 0.00538 0.91304 0.00434 0.91558 0.00295 0.91743 " pathEditMode="relative" ptsTypes="ffffffffffffffffffffffffffffffffffffffffffffffff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1 -0.12049 C 0.1618 -0.08951 0.17343 -0.07309 0.18802 -0.05481 C 0.19027 -0.0458 0.19548 -0.03724 0.20069 -0.0303 C 0.20503 -0.01272 0.21944 0.00901 0.22743 0.02405 C 0.23229 0.03284 0.23055 0.0333 0.23871 0.03723 C 0.2401 0.03908 0.24166 0.0407 0.24288 0.04278 C 0.24392 0.0444 0.24461 0.04671 0.24566 0.04833 C 0.24791 0.0518 0.25277 0.05781 0.25277 0.05781 C 0.25468 0.06544 0.25764 0.0703 0.26128 0.07654 C 0.2651 0.09204 0.25972 0.07308 0.26545 0.08603 C 0.26857 0.0932 0.27066 0.1006 0.27534 0.10661 C 0.27934 0.11725 0.28298 0.12673 0.28507 0.13852 C 0.28281 0.15679 0.27899 0.17784 0.26961 0.19287 C 0.2585 0.21045 0.2743 0.18085 0.25972 0.20975 C 0.25885 0.21161 0.25694 0.21531 0.25694 0.21531 C 0.25468 0.22456 0.25434 0.23681 0.25833 0.24537 C 0.25972 0.24838 0.2625 0.25 0.26406 0.253 C 0.26597 0.25647 0.26684 0.26179 0.26961 0.2641 C 0.2802 0.27312 0.28698 0.28307 0.2993 0.28677 C 0.30399 0.29139 0.30503 0.29324 0.31041 0.29602 C 0.31319 0.29741 0.31892 0.29972 0.31892 0.29972 C 0.32586 0.30619 0.32204 0.3018 0.32882 0.31475 C 0.3302 0.31729 0.33264 0.31845 0.33437 0.32053 C 0.34079 0.32816 0.34566 0.33672 0.35277 0.34296 C 0.35764 0.35245 0.36389 0.35707 0.371 0.36355 C 0.3743 0.36655 0.37586 0.37257 0.37951 0.37488 C 0.38142 0.37604 0.38316 0.37742 0.38507 0.37858 C 0.38941 0.38667 0.39479 0.39315 0.40208 0.39546 C 0.41319 0.41026 0.40816 0.40518 0.41614 0.41235 C 0.41927 0.41859 0.41996 0.42483 0.42309 0.43108 C 0.42257 0.44495 0.42795 0.46137 0.4217 0.47247 C 0.41684 0.48103 0.40555 0.4734 0.39774 0.47617 C 0.39444 0.47733 0.38941 0.48358 0.38941 0.48358 C 0.38333 0.50925 0.39201 0.51063 0.40069 0.52682 C 0.40416 0.5333 0.40711 0.5407 0.41041 0.54741 C 0.41128 0.54902 0.41093 0.55157 0.41198 0.55319 C 0.41701 0.56151 0.42395 0.57007 0.43159 0.57377 C 0.43385 0.57493 0.43906 0.57562 0.44149 0.57747 C 0.45329 0.58626 0.46475 0.59944 0.47812 0.60383 C 0.49079 0.61239 0.47534 0.60314 0.4993 0.60938 C 0.50486 0.61077 0.50764 0.61725 0.51198 0.62072 C 0.51406 0.62234 0.51684 0.62257 0.51892 0.62442 C 0.53628 0.63876 0.52343 0.6339 0.53732 0.6376 C 0.53958 0.64014 0.54166 0.64315 0.54427 0.645 C 0.546 0.64616 0.54826 0.64546 0.55 0.64685 C 0.55173 0.64824 0.5526 0.65101 0.55416 0.65263 C 0.55677 0.65541 0.56267 0.66003 0.56267 0.66003 C 0.56545 0.66558 0.56805 0.66882 0.56961 0.67506 C 0.57066 0.68848 0.57378 0.71831 0.56961 0.72756 C 0.56718 0.73288 0.56024 0.72641 0.55555 0.72571 C 0.53767 0.72756 0.53941 0.72409 0.5302 0.73704 C 0.52829 0.74676 0.52691 0.75092 0.5302 0.76318 C 0.53246 0.77127 0.54218 0.7759 0.54704 0.78006 C 0.5526 0.78492 0.55694 0.79209 0.56267 0.79694 C 0.5684 0.80874 0.57031 0.82123 0.57673 0.83256 C 0.57847 0.8358 0.57986 0.8395 0.58229 0.84204 C 0.5835 0.8432 0.58663 0.84389 0.58663 0.84389 " pathEditMode="relative" ptsTypes="ffffffffffffffffffffffffffffffffffffffffffffffffffffffff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233 0.0081 -0.01892 0.02013 -0.02951 0.02822 C -0.03316 0.03099 -0.03733 0.03238 -0.0408 0.03562 C -0.05695 0.05111 -0.05729 0.05412 -0.07031 0.06568 C -0.07118 0.08303 -0.07188 0.10315 -0.07604 0.12003 C -0.08021 0.13692 -0.07413 0.11194 -0.07882 0.13321 C -0.07969 0.13692 -0.0816 0.14455 -0.0816 0.14455 C -0.08108 0.1538 -0.0809 0.16328 -0.08021 0.17253 C -0.0783 0.19704 -0.0592 0.20051 -0.04913 0.21578 C -0.04028 0.22896 -0.03559 0.24214 -0.0224 0.24769 C -0.02431 0.26018 -0.02622 0.27267 -0.02813 0.28516 C -0.02917 0.2921 -0.02934 0.29973 -0.03229 0.30574 C -0.03611 0.31337 -0.04045 0.31268 -0.04635 0.31522 C -0.05434 0.31869 -0.05764 0.32262 -0.06615 0.32447 C -0.07083 0.32679 -0.07552 0.32817 -0.08021 0.33025 C -0.08733 0.33974 -0.0974 0.34482 -0.10556 0.35269 C -0.11007 0.35708 -0.1151 0.36148 -0.11962 0.36587 C -0.12118 0.36749 -0.12205 0.37026 -0.12379 0.37142 C -0.12726 0.37373 -0.13524 0.37605 -0.13941 0.3772 C -0.14288 0.38183 -0.14549 0.38761 -0.14913 0.392 C -0.15174 0.39501 -0.15556 0.39593 -0.15764 0.39963 C -0.16267 0.40842 -0.16024 0.40495 -0.16476 0.41097 C -0.1658 0.41536 -0.16754 0.42137 -0.16754 0.42577 C -0.16754 0.4371 -0.15885 0.45606 -0.1507 0.46161 C -0.14358 0.46647 -0.13524 0.46647 -0.12813 0.47087 C -0.12188 0.4748 -0.11424 0.47896 -0.10833 0.48405 C -0.10573 0.50463 -0.10139 0.52475 -0.10695 0.54603 C -0.10868 0.55273 -0.11545 0.55458 -0.11962 0.55898 C -0.1217 0.56106 -0.12309 0.56476 -0.12535 0.56661 C -0.12882 0.56939 -0.13299 0.56985 -0.13646 0.57216 C -0.13958 0.57424 -0.14184 0.57771 -0.14497 0.57979 C -0.16285 0.59159 -0.18941 0.59159 -0.20833 0.59297 C -0.22413 0.59991 -0.2283 0.60084 -0.24774 0.60223 C -0.25156 0.60685 -0.25399 0.6124 -0.25764 0.61726 C -0.26146 0.63275 -0.25764 0.64709 -0.25208 0.6605 C -0.24722 0.6723 -0.24392 0.68525 -0.23802 0.69612 C -0.22969 0.71138 -0.21441 0.71693 -0.20139 0.7204 C -0.19948 0.72156 -0.19705 0.72202 -0.19566 0.7241 C -0.19392 0.72665 -0.19392 0.73058 -0.19288 0.73358 C -0.18802 0.74746 -0.18542 0.75209 -0.18299 0.7655 C -0.19618 0.80019 -0.22153 0.82632 -0.2507 0.83118 C -0.27483 0.84182 -0.24913 0.83118 -0.31684 0.83488 C -0.32431 0.83534 -0.3342 0.84205 -0.3408 0.84621 C -0.36424 0.86055 -0.38559 0.8779 -0.40695 0.89686 C -0.41267 0.90842 -0.42344 0.9149 -0.4309 0.92484 C -0.43559 0.93756 -0.44757 0.95884 -0.45903 0.96069 C -0.46597 0.96185 -0.47309 0.96185 -0.48021 0.96254 C -0.4875 0.96902 -0.49497 0.97757 -0.50417 0.97757 " pathEditMode="relative" ptsTypes="fffffffffffffffffffffffffffffffffffffffffffffff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00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233 0.0081 -0.01892 0.02013 -0.02951 0.02822 C -0.03316 0.03099 -0.03733 0.03238 -0.0408 0.03562 C -0.05695 0.05111 -0.05729 0.05412 -0.07031 0.06568 C -0.07118 0.08303 -0.07188 0.10315 -0.07604 0.12003 C -0.08021 0.13692 -0.07413 0.11194 -0.07882 0.13321 C -0.07969 0.13692 -0.0816 0.14455 -0.0816 0.14455 C -0.08108 0.1538 -0.0809 0.16328 -0.08021 0.17253 C -0.0783 0.19704 -0.0592 0.20051 -0.04913 0.21578 C -0.04028 0.22896 -0.03559 0.24214 -0.0224 0.24769 C -0.02431 0.26018 -0.02622 0.27267 -0.02813 0.28516 C -0.02917 0.2921 -0.02934 0.29973 -0.03229 0.30574 C -0.03611 0.31337 -0.04045 0.31268 -0.04635 0.31522 C -0.05434 0.31869 -0.05764 0.32262 -0.06615 0.32447 C -0.07083 0.32679 -0.07552 0.32817 -0.08021 0.33025 C -0.08733 0.33974 -0.0974 0.34482 -0.10556 0.35269 C -0.11007 0.35708 -0.1151 0.36148 -0.11962 0.36587 C -0.12118 0.36749 -0.12205 0.37026 -0.12379 0.37142 C -0.12726 0.37373 -0.13524 0.37605 -0.13941 0.3772 C -0.14288 0.38183 -0.14549 0.38761 -0.14913 0.392 C -0.15174 0.39501 -0.15556 0.39593 -0.15764 0.39963 C -0.16267 0.40842 -0.16024 0.40495 -0.16476 0.41097 C -0.1658 0.41536 -0.16754 0.42137 -0.16754 0.42577 C -0.16754 0.4371 -0.15885 0.45606 -0.1507 0.46161 C -0.14358 0.46647 -0.13524 0.46647 -0.12813 0.47087 C -0.12188 0.4748 -0.11424 0.47896 -0.10833 0.48405 C -0.10573 0.50463 -0.10139 0.52475 -0.10695 0.54603 C -0.10868 0.55273 -0.11545 0.55458 -0.11962 0.55898 C -0.1217 0.56106 -0.12309 0.56476 -0.12535 0.56661 C -0.12882 0.56939 -0.13299 0.56985 -0.13646 0.57216 C -0.13958 0.57424 -0.14184 0.57771 -0.14497 0.57979 C -0.16285 0.59159 -0.18941 0.59159 -0.20833 0.59297 C -0.22413 0.59991 -0.2283 0.60084 -0.24774 0.60223 C -0.25156 0.60685 -0.25399 0.6124 -0.25764 0.61726 C -0.26146 0.63275 -0.25764 0.64709 -0.25208 0.6605 C -0.24722 0.6723 -0.24392 0.68525 -0.23802 0.69612 C -0.22969 0.71138 -0.21441 0.71693 -0.20139 0.7204 C -0.19948 0.72156 -0.19705 0.72202 -0.19566 0.7241 C -0.19392 0.72665 -0.19392 0.73058 -0.19288 0.73358 C -0.18802 0.74746 -0.18542 0.75209 -0.18299 0.7655 C -0.19618 0.80019 -0.22153 0.82632 -0.2507 0.83118 C -0.27483 0.84182 -0.24913 0.83118 -0.31684 0.83488 C -0.32431 0.83534 -0.3342 0.84205 -0.3408 0.84621 C -0.36424 0.86055 -0.38559 0.8779 -0.40695 0.89686 C -0.41267 0.90842 -0.42344 0.9149 -0.4309 0.92484 C -0.43559 0.93756 -0.44757 0.95884 -0.45903 0.96069 C -0.46597 0.96185 -0.47309 0.96185 -0.48021 0.96254 C -0.4875 0.96902 -0.49497 0.97757 -0.50417 0.97757 " pathEditMode="relative" ptsTypes="fffffffffffffffffffffffffffffffffffffffffffffffA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9" grpId="1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1143000" y="4800600"/>
            <a:ext cx="6934200" cy="2057400"/>
          </a:xfrm>
          <a:prstGeom prst="wedgeRoundRectCallout">
            <a:avLst>
              <a:gd name="adj1" fmla="val 28626"/>
              <a:gd name="adj2" fmla="val -87500"/>
              <a:gd name="adj3" fmla="val 16667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Π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όσ</a:t>
            </a:r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ες καραμέλες έμειναν;</a:t>
            </a:r>
          </a:p>
          <a:p>
            <a:pPr algn="ctr"/>
            <a:r>
              <a:rPr lang="el-GR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5-2=3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grpSp>
        <p:nvGrpSpPr>
          <p:cNvPr id="9" name="8 - Ομάδα"/>
          <p:cNvGrpSpPr/>
          <p:nvPr/>
        </p:nvGrpSpPr>
        <p:grpSpPr>
          <a:xfrm flipH="1">
            <a:off x="5868506" y="0"/>
            <a:ext cx="3352800" cy="4038600"/>
            <a:chOff x="0" y="1447800"/>
            <a:chExt cx="3990561" cy="4191000"/>
          </a:xfrm>
        </p:grpSpPr>
        <p:pic>
          <p:nvPicPr>
            <p:cNvPr id="10" name="9 - Εικόνα" descr="witch4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447800"/>
              <a:ext cx="3990561" cy="4191000"/>
            </a:xfrm>
            <a:prstGeom prst="rect">
              <a:avLst/>
            </a:prstGeom>
          </p:spPr>
        </p:pic>
        <p:sp>
          <p:nvSpPr>
            <p:cNvPr id="11" name="10 - Ορθογώνιο"/>
            <p:cNvSpPr/>
            <p:nvPr/>
          </p:nvSpPr>
          <p:spPr>
            <a:xfrm>
              <a:off x="1524000" y="4267200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76200"/>
            <a:ext cx="5791200" cy="4648200"/>
          </a:xfrm>
          <a:prstGeom prst="wedgeRoundRectCallout">
            <a:avLst>
              <a:gd name="adj1" fmla="val 71923"/>
              <a:gd name="adj2" fmla="val -9906"/>
              <a:gd name="adj3" fmla="val 16667"/>
            </a:avLst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    </a:t>
            </a:r>
            <a:r>
              <a:rPr lang="el-GR" dirty="0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Α</a:t>
            </a:r>
            <a:r>
              <a:rPr lang="en-US" dirty="0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ς </a:t>
            </a:r>
            <a:r>
              <a:rPr lang="en-US" dirty="0" err="1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πούμε</a:t>
            </a:r>
            <a:r>
              <a:rPr lang="en-US" dirty="0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ότι</a:t>
            </a:r>
            <a:r>
              <a:rPr lang="en-US" dirty="0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υπάρχουν κάπου </a:t>
            </a:r>
            <a:r>
              <a:rPr lang="el-GR" sz="5400" b="1" dirty="0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5 </a:t>
            </a:r>
            <a:r>
              <a:rPr lang="el-GR" sz="4000" b="1" dirty="0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καραμέλες</a:t>
            </a:r>
            <a:r>
              <a:rPr lang="el-GR" dirty="0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. Εγώ τις είδα και τις λιμπίστηκα. Πήγα λοιπόν με τη σκούπα μου και </a:t>
            </a:r>
            <a:r>
              <a:rPr lang="el-GR" sz="4400" b="1" dirty="0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πήρα τις </a:t>
            </a:r>
            <a:r>
              <a:rPr lang="el-GR" sz="5400" b="1" dirty="0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2</a:t>
            </a:r>
            <a:r>
              <a:rPr lang="el-GR" dirty="0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. Εγώ θα γράψω: </a:t>
            </a:r>
            <a:endParaRPr lang="en-US" sz="8000" b="1" dirty="0">
              <a:solidFill>
                <a:schemeClr val="tx1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1143000"/>
          </a:xfrm>
        </p:spPr>
        <p:txBody>
          <a:bodyPr>
            <a:noAutofit/>
          </a:bodyPr>
          <a:lstStyle/>
          <a:p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Θ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έλετε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κι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εμείς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στα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μαθηματικά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να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βάζουμε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σύμβολο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της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Αφαιρίξ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,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όταν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θα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λέμε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</a:br>
            <a:r>
              <a:rPr lang="el-G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βγάζω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;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810000" y="5029200"/>
            <a:ext cx="12954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Θα πάρετε όλοι από κάποιες καραμέλες. Προσέχετε όμως γιατί η μάγισσα </a:t>
            </a:r>
            <a:r>
              <a:rPr lang="el-GR" dirty="0" err="1" smtClean="0">
                <a:latin typeface="Aka-AcidGR-DiaryGirl" pitchFamily="2" charset="-95"/>
                <a:ea typeface="Aka-AcidGR-DiaryGirl" pitchFamily="2" charset="-95"/>
              </a:rPr>
              <a:t>Αφαιρίξ</a:t>
            </a: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 τριγυρνά μέσα στην τάξη μας!</a:t>
            </a:r>
            <a:endParaRPr lang="el-GR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Εικόνα" descr="candi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4191" y="0"/>
            <a:ext cx="2019300" cy="2266950"/>
          </a:xfrm>
          <a:prstGeom prst="rect">
            <a:avLst/>
          </a:prstGeom>
        </p:spPr>
      </p:pic>
      <p:pic>
        <p:nvPicPr>
          <p:cNvPr id="5" name="4 - Εικόνα" descr="candies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5181600"/>
            <a:ext cx="5715000" cy="58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5257800" cy="684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724400" y="5181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038600" y="58584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5181600" cy="685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724400" y="5181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733800" y="58584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308</Words>
  <Application>Microsoft Office PowerPoint</Application>
  <PresentationFormat>Προβολή στην οθόνη (4:3)</PresentationFormat>
  <Paragraphs>91</Paragraphs>
  <Slides>21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Office Theme</vt:lpstr>
      <vt:lpstr>Αφαίρεση με αφαιρετέο μικρό αριθμό</vt:lpstr>
      <vt:lpstr>Η μάγισσα Αφαιρίξ</vt:lpstr>
      <vt:lpstr>Παρουσίαση του PowerPoint</vt:lpstr>
      <vt:lpstr>Παρουσίαση του PowerPoint</vt:lpstr>
      <vt:lpstr>Παρουσίαση του PowerPoint</vt:lpstr>
      <vt:lpstr>Θέλετε κι εμείς στα μαθηματικά να βάζουμε το σύμβολο της Αφαιρίξ, όταν θα λέμε  βγάζω;</vt:lpstr>
      <vt:lpstr>Θα πάρετε όλοι από κάποιες καραμέλες. Προσέχετε όμως γιατί η μάγισσα Αφαιρίξ τριγυρνά μέσα στην τάξη μας!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Τετράδιο εργασιών</vt:lpstr>
      <vt:lpstr>Παρουσίαση του PowerPoint</vt:lpstr>
      <vt:lpstr>Ακόμα μια φορά!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Γραφή της πρόσθεσης με τη χρήση συμβόλων</dc:title>
  <dc:creator>chatsikou</dc:creator>
  <cp:lastModifiedBy>Ιωάννα</cp:lastModifiedBy>
  <cp:revision>15</cp:revision>
  <dcterms:created xsi:type="dcterms:W3CDTF">2012-11-04T15:26:59Z</dcterms:created>
  <dcterms:modified xsi:type="dcterms:W3CDTF">2015-01-28T12:50:55Z</dcterms:modified>
</cp:coreProperties>
</file>