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57" r:id="rId17"/>
    <p:sldId id="28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1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5080-EE9F-48DD-9CA3-CEA7D10CA74F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0004-6B9A-462F-BE36-A174513047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64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7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Επισημαίνουμε τα σημεία στίξης (και την παύλα διαλόγου).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1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Έπειτα εμφανίζεται ο Άκης</a:t>
            </a:r>
            <a:r>
              <a:rPr lang="el-GR" sz="1200" baseline="0" dirty="0" smtClean="0"/>
              <a:t> </a:t>
            </a:r>
            <a:r>
              <a:rPr lang="el-GR" sz="1200" dirty="0" err="1" smtClean="0"/>
              <a:t>Οχταποδάκης</a:t>
            </a:r>
            <a:r>
              <a:rPr lang="el-GR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3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Εντοπίζουμε το νέο γράμμα.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19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Ακούμε μελοποιημένο.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9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478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7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39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9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0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2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9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4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0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0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0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2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448B3-B3F6-42ED-A328-6304D77404E0}" type="datetimeFigureOut">
              <a:rPr lang="el-GR" smtClean="0"/>
              <a:t>14/1/2015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05967-B193-4630-884F-FAA4699D25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14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921;&#969;&#940;&#957;&#957;&#945;\Music\Free%20YouTube%20Downloader\&#932;&#959;%20&#954;&#959;&#965;&#964;&#940;&#946;&#953;%20-%20&#914;&#946;-&#937;&#969;-&#916;&#948;-%20&#915;&#955;&#974;&#963;&#963;&#945;%20&#913;&#900;%20&#916;&#951;&#956;&#959;&#964;&#953;&#954;&#959;&#973;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file:///F:\a%20ta3h\glwssa\4.%20&#964;&#959;%20&#963;&#965;&#957;&#957;&#949;&#966;&#959;%20&#949;&#966;&#949;&#961;&#949;%20&#946;&#961;&#959;&#967;&#951;\&#916;,&#948;\2h%20mera\&#917;&#925;&#913;%20&#915;&#929;&#913;&#924;&#924;&#913;%20&#924;&#921;&#913;%20&#921;&#931;&#932;&#927;&#929;&#921;&#913;%20-%20&#927;%20&#916;&#945;&#954;&#961;&#965;&#963;&#956;&#941;&#957;&#959;&#962;%20&#916;&#961;&#940;&#954;&#959;&#962;%20(&#916;)%20-%20YouTube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4849688" cy="2160240"/>
          </a:xfrm>
        </p:spPr>
        <p:txBody>
          <a:bodyPr>
            <a:normAutofit fontScale="90000"/>
          </a:bodyPr>
          <a:lstStyle/>
          <a:p>
            <a:r>
              <a:rPr lang="el-GR" sz="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Μόνος στο </a:t>
            </a:r>
            <a:r>
              <a:rPr lang="el-GR" sz="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σκοτάδι!</a:t>
            </a:r>
            <a:endParaRPr lang="en-US" sz="66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676400" y="4725144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hemyRetro" pitchFamily="50" charset="0"/>
              </a:rPr>
              <a:t>Δδ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ChemyRetro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u="sng" dirty="0" smtClean="0">
              <a:solidFill>
                <a:srgbClr val="00B0F0"/>
              </a:solidFill>
              <a:latin typeface="ChemyRetro" pitchFamily="50" charset="0"/>
            </a:endParaRPr>
          </a:p>
          <a:p>
            <a:r>
              <a:rPr lang="en-US" u="sng" dirty="0" smtClean="0">
                <a:solidFill>
                  <a:srgbClr val="00B0F0"/>
                </a:solidFill>
                <a:latin typeface="ChemyRetro" pitchFamily="50" charset="0"/>
              </a:rPr>
              <a:t>Graphics http://www.mycutegraphics.com/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4182510" y="0"/>
            <a:ext cx="4943475" cy="3733800"/>
          </a:xfrm>
          <a:prstGeom prst="wedgeRoundRectCallout">
            <a:avLst>
              <a:gd name="adj1" fmla="val -31777"/>
              <a:gd name="adj2" fmla="val 66582"/>
              <a:gd name="adj3" fmla="val 16667"/>
            </a:avLst>
          </a:prstGeom>
          <a:solidFill>
            <a:srgbClr val="00B0F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Δδ</a:t>
            </a:r>
            <a:r>
              <a:rPr lang="el-GR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36912"/>
            <a:ext cx="5535573" cy="46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.</a:t>
            </a:r>
            <a:endParaRPr lang="el-GR" sz="1800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00034" y="357948"/>
            <a:ext cx="1867260" cy="5713562"/>
            <a:chOff x="736" y="11171"/>
            <a:chExt cx="2010" cy="3366"/>
          </a:xfrm>
        </p:grpSpPr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326" y="13302"/>
              <a:ext cx="420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η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Δ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7" y="11171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α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7" y="1174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ο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6" y="12252"/>
              <a:ext cx="21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ι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57" y="12762"/>
              <a:ext cx="48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ε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75" y="13833"/>
              <a:ext cx="420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ω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6" y="14227"/>
              <a:ext cx="420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44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υ</a:t>
              </a:r>
              <a:endParaRPr lang="el-GR" sz="44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4921763" y="620688"/>
            <a:ext cx="1867260" cy="5345994"/>
            <a:chOff x="736" y="11171"/>
            <a:chExt cx="2010" cy="3366"/>
          </a:xfrm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09" y="13302"/>
              <a:ext cx="437" cy="4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η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1876"/>
              <a:ext cx="450" cy="7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δ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α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237" y="1174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ο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ι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237" y="12762"/>
              <a:ext cx="509" cy="3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ε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258" y="13833"/>
              <a:ext cx="437" cy="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ω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309" y="14227"/>
              <a:ext cx="437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ChemyRetro" pitchFamily="50" charset="0"/>
                </a:rPr>
                <a:t>υ</a:t>
              </a:r>
              <a:endParaRPr lang="el-GR" sz="6600" b="1" kern="10" spc="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ChemyRetro" pitchFamily="50" charset="0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63" name="62 - TextBox"/>
          <p:cNvSpPr txBox="1"/>
          <p:nvPr/>
        </p:nvSpPr>
        <p:spPr>
          <a:xfrm>
            <a:off x="2771800" y="254982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Δα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Δο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Δι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Δη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Δω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ChemyRetro" pitchFamily="50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7084759" y="383044"/>
            <a:ext cx="12144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δα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δο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δι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δε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δη </a:t>
            </a:r>
          </a:p>
          <a:p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δω</a:t>
            </a:r>
          </a:p>
          <a:p>
            <a:r>
              <a:rPr lang="el-GR" sz="5400" b="1" dirty="0" err="1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δυ</a:t>
            </a:r>
            <a:r>
              <a:rPr lang="el-GR" sz="5400" b="1" dirty="0" smtClean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sz="54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Παίζουμε με την μπάλα και λέμε λέξεις από δ.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4" name="3 - Θέση περιεχομένου" descr="ball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>
            <a:off x="3000364" y="2357430"/>
            <a:ext cx="2489536" cy="2500330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45024"/>
            <a:ext cx="27717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972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59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43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000232" y="128586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00232" y="200024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358082" y="128586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000496" y="200024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4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858148" cy="66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Αστέρι 10 ακτινών">
            <a:hlinkClick r:id="rId4" action="ppaction://hlinkfile"/>
          </p:cNvPr>
          <p:cNvSpPr/>
          <p:nvPr/>
        </p:nvSpPr>
        <p:spPr>
          <a:xfrm>
            <a:off x="7286644" y="4857760"/>
            <a:ext cx="1428760" cy="1571636"/>
          </a:xfrm>
          <a:prstGeom prst="star10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9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980728"/>
            <a:ext cx="8568952" cy="21602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Μόνος στο </a:t>
            </a:r>
            <a:r>
              <a:rPr lang="el-GR" sz="6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</a:rPr>
              <a:t>σκοτάδι!</a:t>
            </a:r>
            <a:endParaRPr lang="en-US" sz="66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55776" y="4437112"/>
            <a:ext cx="3471664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hemyRetro" pitchFamily="50" charset="0"/>
              </a:rPr>
              <a:t>Τετράδιο εργασιών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14216"/>
            <a:ext cx="7858180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boy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88640"/>
            <a:ext cx="540542" cy="986652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907704" y="-3435"/>
            <a:ext cx="3744416" cy="896398"/>
          </a:xfrm>
          <a:prstGeom prst="wedgeRoundRectCallout">
            <a:avLst>
              <a:gd name="adj1" fmla="val -62206"/>
              <a:gd name="adj2" fmla="val 327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-TotallyPlain" pitchFamily="2" charset="0"/>
                <a:ea typeface="Aka-AcidGR-TotallyPlain" pitchFamily="2" charset="0"/>
              </a:rPr>
              <a:t>Διαβάζουμε!</a:t>
            </a:r>
            <a:endParaRPr lang="el-GR" sz="4000" b="1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Παρατηρούμε τις εικόνες και κυκλώνουμε τα Δ δ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28860" y="1607657"/>
            <a:ext cx="3357586" cy="525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53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215238" cy="5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26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3307">
            <a:off x="3496335" y="2717774"/>
            <a:ext cx="5962650" cy="20955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-15372" y="188640"/>
            <a:ext cx="61638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Ο δημοσιογράφος </a:t>
            </a:r>
          </a:p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αφηγείται τι είδαμε </a:t>
            </a:r>
          </a:p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στο προηγούμενο </a:t>
            </a:r>
          </a:p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κεφάλαιο.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1528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3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449267" y="2462"/>
            <a:ext cx="52004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σανίδα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14803" y="2218453"/>
            <a:ext cx="21130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σα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20895" y="2362200"/>
            <a:ext cx="15664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νι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7606" y="4817171"/>
            <a:ext cx="11833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σ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846537" y="4780582"/>
            <a:ext cx="1114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452657" y="4773325"/>
            <a:ext cx="11095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ν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79715" y="4780584"/>
            <a:ext cx="6415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ί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943557" y="2347686"/>
            <a:ext cx="18902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δα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823216" y="4800600"/>
            <a:ext cx="9605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δ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092157" y="4800600"/>
            <a:ext cx="111440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TotallyPlain" pitchFamily="2" charset="0"/>
                <a:ea typeface="Aka-AcidGR-TotallyPlain" pitchFamily="2" charset="0"/>
              </a:rPr>
              <a:t>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88318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285720" y="4286256"/>
            <a:ext cx="2286016" cy="121444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429124" y="4286256"/>
            <a:ext cx="2286016" cy="121444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5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9644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2214578" cy="4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428892" cy="5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9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020"/>
          <a:stretch>
            <a:fillRect/>
          </a:stretch>
        </p:blipFill>
        <p:spPr bwMode="auto">
          <a:xfrm>
            <a:off x="0" y="1928802"/>
            <a:ext cx="8831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85786" y="271462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14348" y="3357562"/>
            <a:ext cx="68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ω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0034" y="400050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ρ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857356" y="4643446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1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6748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85918" y="3357562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δώρο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5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071802" y="3286124"/>
            <a:ext cx="1415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Ένα 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929190" y="3286124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δώρο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57422" y="4071942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για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786182" y="4143380"/>
            <a:ext cx="823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το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143504" y="4143380"/>
            <a:ext cx="250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κουτάβι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5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Φτιάχνουμε με τη γραμματοθήκη τις λέξεις!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44" y="2531250"/>
            <a:ext cx="2501605" cy="24447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5875"/>
            <a:ext cx="2095500" cy="20955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82000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Διαλέγουμε 3 λέξεις από το σπιτάκι του Δ δ και φτιάχνουμε με την ομάδα μας μια φανταστική ιστορία. Κάποιος αναλαμβάνει να τη γράψει.</a:t>
            </a:r>
            <a:endParaRPr lang="el-GR" dirty="0"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Βλέπουμε το βίντεο « Ο δακρυσμένος δράκος»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4" name="3 - Κουμπί ενέργειας: Ταινία">
            <a:hlinkClick r:id="rId2" action="ppaction://hlinkfile" highlightClick="1"/>
          </p:cNvPr>
          <p:cNvSpPr/>
          <p:nvPr/>
        </p:nvSpPr>
        <p:spPr>
          <a:xfrm>
            <a:off x="3203848" y="2996952"/>
            <a:ext cx="3929090" cy="1357322"/>
          </a:xfrm>
          <a:prstGeom prst="actionButtonMovi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22048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βλέπετε στην εικόνα; </a:t>
            </a:r>
            <a:b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Τι νομίζετε ότι συμβαίνει;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-171401"/>
            <a:ext cx="1368152" cy="1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14216"/>
            <a:ext cx="7858180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boy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16" y="4572008"/>
            <a:ext cx="1081084" cy="1973304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7072329" y="1928802"/>
            <a:ext cx="2071669" cy="2357454"/>
          </a:xfrm>
          <a:prstGeom prst="wedgeRoundRectCallout">
            <a:avLst>
              <a:gd name="adj1" fmla="val 25115"/>
              <a:gd name="adj2" fmla="val 5892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-TotallyPlain" pitchFamily="2" charset="0"/>
                <a:ea typeface="Aka-AcidGR-TotallyPlain" pitchFamily="2" charset="0"/>
              </a:rPr>
              <a:t>Τι συνέβη τελικά;</a:t>
            </a:r>
            <a:endParaRPr lang="el-GR" sz="4000" b="1" dirty="0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14216"/>
            <a:ext cx="7858180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boy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340" y="34411"/>
            <a:ext cx="719137" cy="1312642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571735" y="0"/>
            <a:ext cx="4321999" cy="1178727"/>
          </a:xfrm>
          <a:prstGeom prst="wedgeRoundRectCallout">
            <a:avLst>
              <a:gd name="adj1" fmla="val -60305"/>
              <a:gd name="adj2" fmla="val -10428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TotallyPlain" pitchFamily="2" charset="0"/>
                <a:ea typeface="Aka-AcidGR-TotallyPlain" pitchFamily="2" charset="0"/>
              </a:rPr>
              <a:t>Κυκλώνουμε όλα τα σημαδάκια στίξης.</a:t>
            </a:r>
            <a:endParaRPr lang="el-GR" sz="3600" b="1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000364" y="407194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4643438" y="342900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1928794" y="285749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715140" y="271462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643570" y="214311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786446" y="142873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571736" y="557214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7358082" y="450057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3143240" y="457200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072066" y="6143644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928662" y="1428736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928662" y="207167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928662" y="2786058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857224" y="3429000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928662" y="407194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928662" y="5143512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857224" y="6143644"/>
            <a:ext cx="357190" cy="50006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Διαβάζουμε σωστά σύμφωνα με το σημαδάκι της στίξης.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000240"/>
            <a:ext cx="822960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5400" dirty="0" smtClean="0">
                <a:latin typeface="Aka-AcidGR-TotallyPlain" pitchFamily="2" charset="0"/>
                <a:ea typeface="Aka-AcidGR-TotallyPlain" pitchFamily="2" charset="0"/>
              </a:rPr>
              <a:t>Τρέμουν τα ποδαράκια του</a:t>
            </a:r>
            <a:endParaRPr lang="el-GR" sz="54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7858148" y="1714488"/>
            <a:ext cx="458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858148" y="1785926"/>
            <a:ext cx="518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001024" y="1643050"/>
            <a:ext cx="914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858148" y="1857364"/>
            <a:ext cx="468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282" y="4429132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latin typeface="Aka-AcidGR-TotallyPlain" pitchFamily="2" charset="0"/>
                <a:ea typeface="Aka-AcidGR-TotallyPlain" pitchFamily="2" charset="0"/>
              </a:rPr>
              <a:t>Μάλλον έχασε το δρόμο του</a:t>
            </a:r>
            <a:endParaRPr lang="el-GR" sz="5400" dirty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8215338" y="4214818"/>
            <a:ext cx="458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215338" y="4286256"/>
            <a:ext cx="4683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215338" y="4071942"/>
            <a:ext cx="518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8229967" y="4143380"/>
            <a:ext cx="914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el-GR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4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818"/>
          <a:stretch>
            <a:fillRect/>
          </a:stretch>
        </p:blipFill>
        <p:spPr bwMode="auto">
          <a:xfrm>
            <a:off x="0" y="1314216"/>
            <a:ext cx="6858016" cy="55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"/>
            <a:ext cx="3000363" cy="17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OCTOPUS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502" y="5143512"/>
            <a:ext cx="1869497" cy="1714488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6372200" y="0"/>
            <a:ext cx="2771800" cy="4643446"/>
          </a:xfrm>
          <a:prstGeom prst="wedgeRoundRect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Γεια σας! Με θυμάστε; Πήρα κάποιες λέξεις από το κείμενό σας και τις αντικατέστησα με εικόνες. Μπορείτε να τις ταιριάξετε;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357554" y="1428736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3143240" y="2071678"/>
            <a:ext cx="107157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1357290" y="457200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4429124" y="400050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2714612" y="3500438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3214678" y="5143512"/>
            <a:ext cx="16430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3357554" y="614364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16 - Εικόνα" descr="koutavak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000108"/>
            <a:ext cx="1055525" cy="862012"/>
          </a:xfrm>
          <a:prstGeom prst="rect">
            <a:avLst/>
          </a:prstGeom>
        </p:spPr>
      </p:pic>
      <p:pic>
        <p:nvPicPr>
          <p:cNvPr id="18" name="17 - Εικόνα" descr="mil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5929330"/>
            <a:ext cx="748213" cy="785794"/>
          </a:xfrm>
          <a:prstGeom prst="rect">
            <a:avLst/>
          </a:prstGeom>
        </p:spPr>
      </p:pic>
      <p:pic>
        <p:nvPicPr>
          <p:cNvPr id="19" name="18 - Εικόνα" descr="rain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429132"/>
            <a:ext cx="785818" cy="785818"/>
          </a:xfrm>
          <a:prstGeom prst="rect">
            <a:avLst/>
          </a:prstGeom>
        </p:spPr>
      </p:pic>
      <p:pic>
        <p:nvPicPr>
          <p:cNvPr id="20" name="19 - Εικόνα" descr="road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2000240"/>
            <a:ext cx="526196" cy="526196"/>
          </a:xfrm>
          <a:prstGeom prst="rect">
            <a:avLst/>
          </a:prstGeom>
        </p:spPr>
      </p:pic>
      <p:pic>
        <p:nvPicPr>
          <p:cNvPr id="21" name="20 - Εικόνα" descr="skotad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3786190"/>
            <a:ext cx="742868" cy="742868"/>
          </a:xfrm>
          <a:prstGeom prst="rect">
            <a:avLst/>
          </a:prstGeom>
        </p:spPr>
      </p:pic>
      <p:pic>
        <p:nvPicPr>
          <p:cNvPr id="22" name="21 - Εικόνα" descr="dog.png"/>
          <p:cNvPicPr>
            <a:picLocks noChangeAspect="1"/>
          </p:cNvPicPr>
          <p:nvPr/>
        </p:nvPicPr>
        <p:blipFill>
          <a:blip r:embed="rId11"/>
          <a:srcRect l="15000" t="27985" r="2499" b="27238"/>
          <a:stretch>
            <a:fillRect/>
          </a:stretch>
        </p:blipFill>
        <p:spPr>
          <a:xfrm>
            <a:off x="3500430" y="5143512"/>
            <a:ext cx="785818" cy="571504"/>
          </a:xfrm>
          <a:prstGeom prst="rect">
            <a:avLst/>
          </a:prstGeom>
        </p:spPr>
      </p:pic>
      <p:pic>
        <p:nvPicPr>
          <p:cNvPr id="23" name="22 - Εικόνα" descr="wood plan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86050" y="3571876"/>
            <a:ext cx="1784219" cy="2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πεξήγηση με στρογγυλεμένο παραλληλόγραμμο"/>
          <p:cNvSpPr/>
          <p:nvPr/>
        </p:nvSpPr>
        <p:spPr>
          <a:xfrm>
            <a:off x="179512" y="0"/>
            <a:ext cx="6964256" cy="1428736"/>
          </a:xfrm>
          <a:prstGeom prst="wedgeRoundRectCallout">
            <a:avLst>
              <a:gd name="adj1" fmla="val 53896"/>
              <a:gd name="adj2" fmla="val -8773"/>
              <a:gd name="adj3" fmla="val 16667"/>
            </a:avLst>
          </a:prstGeom>
          <a:solidFill>
            <a:srgbClr val="FF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TotallyPlain" pitchFamily="2" charset="0"/>
                <a:ea typeface="Aka-AcidGR-TotallyPlain" pitchFamily="2" charset="0"/>
              </a:rPr>
              <a:t>Παρατήρησε ποιο γράμμα έχουν όλες αυτές οι λέξεις του κειμένου.</a:t>
            </a:r>
            <a:endParaRPr lang="el-GR" sz="3600" b="1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8" name="7 - Εικόνα" descr="agentwolf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095" y="47612"/>
            <a:ext cx="1500166" cy="19560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2500330" cy="102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714752"/>
            <a:ext cx="25227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5143512"/>
            <a:ext cx="2524135" cy="79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571612"/>
            <a:ext cx="28768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2428868"/>
            <a:ext cx="1785950" cy="7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5572140"/>
            <a:ext cx="339750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071678"/>
            <a:ext cx="19558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3377800" y="1428736"/>
            <a:ext cx="2762296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  <a:cs typeface="Arial" pitchFamily="34" charset="0"/>
              </a:rPr>
              <a:t>δ</a:t>
            </a:r>
            <a:endParaRPr lang="el-GR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emyRetro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FF0066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Δδ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4146" y="-744"/>
            <a:ext cx="9144000" cy="1570186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3" name="Στρογγυλεμένο ορθογώνιο 2"/>
          <p:cNvSpPr/>
          <p:nvPr/>
        </p:nvSpPr>
        <p:spPr>
          <a:xfrm rot="1336599">
            <a:off x="1043608" y="1772816"/>
            <a:ext cx="576064" cy="3384376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19976277">
            <a:off x="2301784" y="1704951"/>
            <a:ext cx="576064" cy="3474865"/>
          </a:xfrm>
          <a:prstGeom prst="roundRect">
            <a:avLst/>
          </a:prstGeom>
          <a:solidFill>
            <a:srgbClr val="FF0066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Στρογγυλεμένο ορθογώνιο 3"/>
          <p:cNvSpPr/>
          <p:nvPr/>
        </p:nvSpPr>
        <p:spPr>
          <a:xfrm>
            <a:off x="423632" y="4581128"/>
            <a:ext cx="3213135" cy="535518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Κουλούρα 11"/>
          <p:cNvSpPr/>
          <p:nvPr/>
        </p:nvSpPr>
        <p:spPr>
          <a:xfrm>
            <a:off x="3995936" y="3465004"/>
            <a:ext cx="1728192" cy="1651642"/>
          </a:xfrm>
          <a:prstGeom prst="donut">
            <a:avLst>
              <a:gd name="adj" fmla="val 20806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Στρογγυλεμένο ορθογώνιο 13"/>
          <p:cNvSpPr/>
          <p:nvPr/>
        </p:nvSpPr>
        <p:spPr>
          <a:xfrm rot="19543169">
            <a:off x="4514738" y="1598382"/>
            <a:ext cx="318442" cy="2451776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 rot="16200000">
            <a:off x="4718718" y="1071881"/>
            <a:ext cx="368387" cy="181395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5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8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8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4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311</Words>
  <Application>Microsoft Office PowerPoint</Application>
  <PresentationFormat>Προβολή στην οθόνη (4:3)</PresentationFormat>
  <Paragraphs>104</Paragraphs>
  <Slides>29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Θέμα του Office</vt:lpstr>
      <vt:lpstr>Μόνος στο σκοτάδι!</vt:lpstr>
      <vt:lpstr>Παρουσίαση του PowerPoint</vt:lpstr>
      <vt:lpstr>Τι βλέπετε στην εικόνα;  Τι νομίζετε ότι συμβαίνει;</vt:lpstr>
      <vt:lpstr>Παρουσίαση του PowerPoint</vt:lpstr>
      <vt:lpstr>Παρουσίαση του PowerPoint</vt:lpstr>
      <vt:lpstr>Διαβάζουμε σωστά σύμφωνα με το σημαδάκι της στίξης.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.</vt:lpstr>
      <vt:lpstr>Παίζουμε με την μπάλα και λέμε λέξεις από δ.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Παρατηρούμε τις εικόνες και κυκλώνουμε τα Δ δ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Φτιάχνουμε με τη γραμματοθήκη τις λέξεις!</vt:lpstr>
      <vt:lpstr>Διαλέγουμε 3 λέξεις από το σπιτάκι του Δ δ και φτιάχνουμε με την ομάδα μας μια φανταστική ιστορία. Κάποιος αναλαμβάνει να τη γράψει.</vt:lpstr>
      <vt:lpstr>Βλέπουμε το βίντεο « Ο δακρυσμένος δράκος»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 φοβάμαι το σκοτάδι!</dc:title>
  <dc:creator>Ιωάννα</dc:creator>
  <cp:lastModifiedBy>Ιωάννα</cp:lastModifiedBy>
  <cp:revision>11</cp:revision>
  <dcterms:created xsi:type="dcterms:W3CDTF">2015-01-14T15:02:14Z</dcterms:created>
  <dcterms:modified xsi:type="dcterms:W3CDTF">2015-01-14T17:31:28Z</dcterms:modified>
</cp:coreProperties>
</file>