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72" r:id="rId6"/>
    <p:sldId id="273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C173-5456-409A-A263-0DFC53682214}" type="datetimeFigureOut">
              <a:rPr lang="el-GR" smtClean="0"/>
              <a:t>14/3/2018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B882-8C3B-4319-86D4-26587F62E4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B882-8C3B-4319-86D4-26587F62E4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19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E37C-8D77-4F08-8B48-84EBBA89675E}" type="datetimeFigureOut">
              <a:rPr lang="el-GR" smtClean="0"/>
              <a:pPr/>
              <a:t>14/3/2018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BD15-9C4E-4AB3-884C-74BF22812E2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aksiasterati.blogspot.g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600" dirty="0" smtClean="0">
                <a:latin typeface="Aka-AcidGR-Curly" pitchFamily="2" charset="-95"/>
                <a:ea typeface="Aka-AcidGR-Curly" pitchFamily="2" charset="-95"/>
              </a:rPr>
              <a:t>Οργάνωση συλλογών</a:t>
            </a:r>
            <a:endParaRPr lang="el-GR" sz="6600" dirty="0">
              <a:latin typeface="Aka-AcidGR-Curly" pitchFamily="2" charset="-95"/>
              <a:ea typeface="Aka-AcidGR-Curly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ka-AcidGR-Fristgrade" pitchFamily="2" charset="0"/>
                <a:ea typeface="Aka-AcidGR-Fristgrade" pitchFamily="2" charset="0"/>
              </a:rPr>
              <a:t>5</a:t>
            </a:r>
            <a:r>
              <a:rPr lang="el-GR" baseline="30000" dirty="0" smtClean="0">
                <a:latin typeface="Aka-AcidGR-Fristgrade" pitchFamily="2" charset="0"/>
                <a:ea typeface="Aka-AcidGR-Fristgrade" pitchFamily="2" charset="0"/>
              </a:rPr>
              <a:t>η</a:t>
            </a:r>
            <a:r>
              <a:rPr lang="el-GR" dirty="0" smtClean="0">
                <a:latin typeface="Aka-AcidGR-Fristgrade" pitchFamily="2" charset="0"/>
                <a:ea typeface="Aka-AcidGR-Fristgrade" pitchFamily="2" charset="0"/>
              </a:rPr>
              <a:t> ενότητα Κεφ.33 </a:t>
            </a:r>
            <a:endParaRPr lang="el-GR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" name="3 - Εικόνα" descr="7lollip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429264"/>
            <a:ext cx="4114800" cy="1114425"/>
          </a:xfrm>
          <a:prstGeom prst="rect">
            <a:avLst/>
          </a:prstGeom>
        </p:spPr>
      </p:pic>
      <p:pic>
        <p:nvPicPr>
          <p:cNvPr id="5" name="4 - Εικόνα" descr="9Flowers_Vector_Vector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2293116" cy="2293116"/>
          </a:xfrm>
          <a:prstGeom prst="rect">
            <a:avLst/>
          </a:prstGeom>
        </p:spPr>
      </p:pic>
      <p:pic>
        <p:nvPicPr>
          <p:cNvPr id="6" name="5 - Εικόνα" descr="10dolls.jpg"/>
          <p:cNvPicPr>
            <a:picLocks noChangeAspect="1"/>
          </p:cNvPicPr>
          <p:nvPr/>
        </p:nvPicPr>
        <p:blipFill>
          <a:blip r:embed="rId4" cstate="print"/>
          <a:srcRect b="28333"/>
          <a:stretch>
            <a:fillRect/>
          </a:stretch>
        </p:blipFill>
        <p:spPr>
          <a:xfrm>
            <a:off x="0" y="0"/>
            <a:ext cx="2691324" cy="1928802"/>
          </a:xfrm>
          <a:prstGeom prst="rect">
            <a:avLst/>
          </a:prstGeom>
        </p:spPr>
      </p:pic>
      <p:pic>
        <p:nvPicPr>
          <p:cNvPr id="7" name="6 - Εικόνα" descr="12 coloured penci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143512"/>
            <a:ext cx="3080457" cy="1371995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7658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Χατσίκου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Ιωάννα 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  <a:hlinkClick r:id="rId6"/>
              </a:rPr>
              <a:t>http://taksiasterati.blogspot.gr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hemyRetro" pitchFamily="5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Να τις βοηθήσουμε κι εδώ;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31" name="30 - Ομάδα"/>
          <p:cNvGrpSpPr/>
          <p:nvPr/>
        </p:nvGrpSpPr>
        <p:grpSpPr>
          <a:xfrm>
            <a:off x="285720" y="1285860"/>
            <a:ext cx="4143404" cy="4071966"/>
            <a:chOff x="642910" y="1785926"/>
            <a:chExt cx="4500594" cy="4372000"/>
          </a:xfrm>
        </p:grpSpPr>
        <p:pic>
          <p:nvPicPr>
            <p:cNvPr id="4" name="3 - Εικόνα" descr="toy-ca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910" y="1785926"/>
              <a:ext cx="2228860" cy="2228860"/>
            </a:xfrm>
            <a:prstGeom prst="rect">
              <a:avLst/>
            </a:prstGeom>
          </p:spPr>
        </p:pic>
        <p:pic>
          <p:nvPicPr>
            <p:cNvPr id="5" name="4 - Εικόνα" descr="toy-ca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488" y="1785926"/>
              <a:ext cx="2228860" cy="2228860"/>
            </a:xfrm>
            <a:prstGeom prst="rect">
              <a:avLst/>
            </a:prstGeom>
          </p:spPr>
        </p:pic>
        <p:pic>
          <p:nvPicPr>
            <p:cNvPr id="6" name="5 - Εικόνα" descr="toy-ca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7290" y="3929066"/>
              <a:ext cx="2228860" cy="2228860"/>
            </a:xfrm>
            <a:prstGeom prst="rect">
              <a:avLst/>
            </a:prstGeom>
          </p:spPr>
        </p:pic>
        <p:pic>
          <p:nvPicPr>
            <p:cNvPr id="7" name="6 - Εικόνα" descr="toy-cars.jpg"/>
            <p:cNvPicPr>
              <a:picLocks noChangeAspect="1"/>
            </p:cNvPicPr>
            <p:nvPr/>
          </p:nvPicPr>
          <p:blipFill>
            <a:blip r:embed="rId2"/>
            <a:srcRect l="67308"/>
            <a:stretch>
              <a:fillRect/>
            </a:stretch>
          </p:blipFill>
          <p:spPr>
            <a:xfrm>
              <a:off x="642910" y="3929066"/>
              <a:ext cx="728662" cy="2228860"/>
            </a:xfrm>
            <a:prstGeom prst="rect">
              <a:avLst/>
            </a:prstGeom>
          </p:spPr>
        </p:pic>
        <p:pic>
          <p:nvPicPr>
            <p:cNvPr id="8" name="7 - Εικόνα" descr="toy-cars.jpg"/>
            <p:cNvPicPr>
              <a:picLocks noChangeAspect="1"/>
            </p:cNvPicPr>
            <p:nvPr/>
          </p:nvPicPr>
          <p:blipFill>
            <a:blip r:embed="rId2"/>
            <a:srcRect r="29487"/>
            <a:stretch>
              <a:fillRect/>
            </a:stretch>
          </p:blipFill>
          <p:spPr>
            <a:xfrm>
              <a:off x="3571868" y="3929066"/>
              <a:ext cx="1571636" cy="2228860"/>
            </a:xfrm>
            <a:prstGeom prst="rect">
              <a:avLst/>
            </a:prstGeom>
          </p:spPr>
        </p:pic>
      </p:grpSp>
      <p:grpSp>
        <p:nvGrpSpPr>
          <p:cNvPr id="9" name="8 - Ομάδα"/>
          <p:cNvGrpSpPr/>
          <p:nvPr/>
        </p:nvGrpSpPr>
        <p:grpSpPr>
          <a:xfrm>
            <a:off x="5214942" y="1285860"/>
            <a:ext cx="1428760" cy="1785950"/>
            <a:chOff x="282840" y="1643050"/>
            <a:chExt cx="3867351" cy="3941220"/>
          </a:xfrm>
        </p:grpSpPr>
        <p:grpSp>
          <p:nvGrpSpPr>
            <p:cNvPr id="10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7286644" y="1285860"/>
            <a:ext cx="1143008" cy="1867895"/>
            <a:chOff x="5286380" y="2632675"/>
            <a:chExt cx="2928433" cy="3939573"/>
          </a:xfrm>
        </p:grpSpPr>
        <p:grpSp>
          <p:nvGrpSpPr>
            <p:cNvPr id="16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19 - Ομάδα"/>
          <p:cNvGrpSpPr/>
          <p:nvPr/>
        </p:nvGrpSpPr>
        <p:grpSpPr>
          <a:xfrm>
            <a:off x="5000628" y="3000372"/>
            <a:ext cx="3714776" cy="2214578"/>
            <a:chOff x="4929190" y="1214422"/>
            <a:chExt cx="1571636" cy="1571636"/>
          </a:xfrm>
        </p:grpSpPr>
        <p:sp>
          <p:nvSpPr>
            <p:cNvPr id="21" name="20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6017246" y="1288863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5000628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5857884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7" name="26 - TextBox"/>
          <p:cNvSpPr txBox="1"/>
          <p:nvPr/>
        </p:nvSpPr>
        <p:spPr>
          <a:xfrm>
            <a:off x="214282" y="535782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Ο αριθμός είναι: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428596" y="6603856"/>
            <a:ext cx="44291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Ορθογώνιο"/>
          <p:cNvSpPr/>
          <p:nvPr/>
        </p:nvSpPr>
        <p:spPr>
          <a:xfrm>
            <a:off x="5000628" y="581803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0" name="29 - Ευθεία γραμμή σύνδεσης"/>
          <p:cNvCxnSpPr/>
          <p:nvPr/>
        </p:nvCxnSpPr>
        <p:spPr>
          <a:xfrm>
            <a:off x="5500694" y="6602268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Κι εδώ;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4" name="3 - Ομάδα"/>
          <p:cNvGrpSpPr/>
          <p:nvPr/>
        </p:nvGrpSpPr>
        <p:grpSpPr>
          <a:xfrm>
            <a:off x="5214942" y="1285860"/>
            <a:ext cx="1428760" cy="1785950"/>
            <a:chOff x="282840" y="1643050"/>
            <a:chExt cx="3867351" cy="3941220"/>
          </a:xfrm>
        </p:grpSpPr>
        <p:grpSp>
          <p:nvGrpSpPr>
            <p:cNvPr id="5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7" name="6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8" name="7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9" name="8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6" name="5 - Ορθογώνιο"/>
            <p:cNvSpPr/>
            <p:nvPr/>
          </p:nvSpPr>
          <p:spPr>
            <a:xfrm>
              <a:off x="1860586" y="2956815"/>
              <a:ext cx="790564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1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b="1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7286644" y="1285860"/>
            <a:ext cx="1143008" cy="1867895"/>
            <a:chOff x="5286380" y="2632675"/>
            <a:chExt cx="2928433" cy="3939573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3" name="12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4" name="13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2" name="11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5000628" y="3000372"/>
            <a:ext cx="3714776" cy="2214578"/>
            <a:chOff x="4929190" y="1214422"/>
            <a:chExt cx="1571636" cy="1571636"/>
          </a:xfrm>
        </p:grpSpPr>
        <p:sp>
          <p:nvSpPr>
            <p:cNvPr id="16" name="15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5072066" y="1214422"/>
              <a:ext cx="571504" cy="5897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1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sz="48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6017246" y="1288863"/>
              <a:ext cx="285752" cy="5460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1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sz="44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5000628" y="1928802"/>
              <a:ext cx="78155" cy="6552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5857884" y="1928802"/>
              <a:ext cx="78155" cy="6552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grpSp>
        <p:nvGrpSpPr>
          <p:cNvPr id="33" name="32 - Ομάδα"/>
          <p:cNvGrpSpPr/>
          <p:nvPr/>
        </p:nvGrpSpPr>
        <p:grpSpPr>
          <a:xfrm>
            <a:off x="214282" y="5357826"/>
            <a:ext cx="6286544" cy="1137644"/>
            <a:chOff x="214282" y="5357826"/>
            <a:chExt cx="6286544" cy="1137644"/>
          </a:xfrm>
        </p:grpSpPr>
        <p:sp>
          <p:nvSpPr>
            <p:cNvPr id="22" name="21 - TextBox"/>
            <p:cNvSpPr txBox="1"/>
            <p:nvPr/>
          </p:nvSpPr>
          <p:spPr>
            <a:xfrm>
              <a:off x="214282" y="5357826"/>
              <a:ext cx="300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Ο αριθμός είναι:</a:t>
              </a:r>
              <a:endPara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23" name="22 - Ευθεία γραμμή σύνδεσης"/>
            <p:cNvCxnSpPr/>
            <p:nvPr/>
          </p:nvCxnSpPr>
          <p:spPr>
            <a:xfrm>
              <a:off x="428596" y="6357958"/>
              <a:ext cx="442915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- Ορθογώνιο"/>
            <p:cNvSpPr/>
            <p:nvPr/>
          </p:nvSpPr>
          <p:spPr>
            <a:xfrm>
              <a:off x="5032688" y="5572140"/>
              <a:ext cx="4651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=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25" name="24 - Ευθεία γραμμή σύνδεσης"/>
            <p:cNvCxnSpPr/>
            <p:nvPr/>
          </p:nvCxnSpPr>
          <p:spPr>
            <a:xfrm>
              <a:off x="5500694" y="6356370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25 - Εικόνα" descr="5 ballo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571612"/>
            <a:ext cx="1381523" cy="1643074"/>
          </a:xfrm>
          <a:prstGeom prst="rect">
            <a:avLst/>
          </a:prstGeom>
        </p:spPr>
      </p:pic>
      <p:pic>
        <p:nvPicPr>
          <p:cNvPr id="27" name="26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143248"/>
            <a:ext cx="1381523" cy="1643074"/>
          </a:xfrm>
          <a:prstGeom prst="rect">
            <a:avLst/>
          </a:prstGeom>
        </p:spPr>
      </p:pic>
      <p:pic>
        <p:nvPicPr>
          <p:cNvPr id="28" name="27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71612"/>
            <a:ext cx="1381523" cy="1643074"/>
          </a:xfrm>
          <a:prstGeom prst="rect">
            <a:avLst/>
          </a:prstGeom>
        </p:spPr>
      </p:pic>
      <p:pic>
        <p:nvPicPr>
          <p:cNvPr id="29" name="28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143248"/>
            <a:ext cx="1381523" cy="1643074"/>
          </a:xfrm>
          <a:prstGeom prst="rect">
            <a:avLst/>
          </a:prstGeom>
        </p:spPr>
      </p:pic>
      <p:pic>
        <p:nvPicPr>
          <p:cNvPr id="30" name="29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143248"/>
            <a:ext cx="1381523" cy="1643074"/>
          </a:xfrm>
          <a:prstGeom prst="rect">
            <a:avLst/>
          </a:prstGeom>
        </p:spPr>
      </p:pic>
      <p:pic>
        <p:nvPicPr>
          <p:cNvPr id="31" name="30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500174"/>
            <a:ext cx="1381523" cy="1643074"/>
          </a:xfrm>
          <a:prstGeom prst="rect">
            <a:avLst/>
          </a:prstGeom>
        </p:spPr>
      </p:pic>
      <p:pic>
        <p:nvPicPr>
          <p:cNvPr id="32" name="31 - Εικόνα" descr="5 balloon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643182"/>
            <a:ext cx="1381523" cy="16430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Εδώ;</a:t>
            </a:r>
            <a:endParaRPr lang="el-GR" dirty="0"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4" name="3 - Ομάδα"/>
          <p:cNvGrpSpPr/>
          <p:nvPr/>
        </p:nvGrpSpPr>
        <p:grpSpPr>
          <a:xfrm>
            <a:off x="5214942" y="1285860"/>
            <a:ext cx="1428760" cy="1785950"/>
            <a:chOff x="282840" y="1643050"/>
            <a:chExt cx="3867351" cy="3941220"/>
          </a:xfrm>
        </p:grpSpPr>
        <p:grpSp>
          <p:nvGrpSpPr>
            <p:cNvPr id="5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7" name="6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8" name="7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9" name="8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6" name="5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7286644" y="1285860"/>
            <a:ext cx="1143008" cy="1867895"/>
            <a:chOff x="5286380" y="2632675"/>
            <a:chExt cx="2928433" cy="3939573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3" name="12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4" name="13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2" name="11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5000628" y="3000372"/>
            <a:ext cx="3714776" cy="2214578"/>
            <a:chOff x="4929190" y="1214422"/>
            <a:chExt cx="1571636" cy="1571636"/>
          </a:xfrm>
        </p:grpSpPr>
        <p:sp>
          <p:nvSpPr>
            <p:cNvPr id="16" name="15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6017246" y="1288863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5000628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5857884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214282" y="5357826"/>
            <a:ext cx="6286544" cy="1137644"/>
            <a:chOff x="214282" y="5357826"/>
            <a:chExt cx="6286544" cy="1137644"/>
          </a:xfrm>
        </p:grpSpPr>
        <p:sp>
          <p:nvSpPr>
            <p:cNvPr id="23" name="22 - TextBox"/>
            <p:cNvSpPr txBox="1"/>
            <p:nvPr/>
          </p:nvSpPr>
          <p:spPr>
            <a:xfrm>
              <a:off x="214282" y="5357826"/>
              <a:ext cx="300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latin typeface="Aka-AcidGR5yearsold" pitchFamily="2" charset="-95"/>
                  <a:ea typeface="Aka-AcidGR5yearsold" pitchFamily="2" charset="-95"/>
                </a:rPr>
                <a:t>Ο αριθμός είναι:</a:t>
              </a:r>
              <a:endParaRPr lang="el-GR" sz="3200" b="1" dirty="0"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24" name="23 - Ευθεία γραμμή σύνδεσης"/>
            <p:cNvCxnSpPr/>
            <p:nvPr/>
          </p:nvCxnSpPr>
          <p:spPr>
            <a:xfrm>
              <a:off x="428596" y="6357958"/>
              <a:ext cx="442915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- Ορθογώνιο"/>
            <p:cNvSpPr/>
            <p:nvPr/>
          </p:nvSpPr>
          <p:spPr>
            <a:xfrm>
              <a:off x="5032688" y="5572140"/>
              <a:ext cx="4651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=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26" name="25 - Ευθεία γραμμή σύνδεσης"/>
            <p:cNvCxnSpPr/>
            <p:nvPr/>
          </p:nvCxnSpPr>
          <p:spPr>
            <a:xfrm>
              <a:off x="5500694" y="6356370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32 - Ομάδα"/>
          <p:cNvGrpSpPr/>
          <p:nvPr/>
        </p:nvGrpSpPr>
        <p:grpSpPr>
          <a:xfrm>
            <a:off x="285720" y="1214422"/>
            <a:ext cx="4357686" cy="3857652"/>
            <a:chOff x="0" y="1214422"/>
            <a:chExt cx="5500670" cy="4586169"/>
          </a:xfrm>
        </p:grpSpPr>
        <p:pic>
          <p:nvPicPr>
            <p:cNvPr id="27" name="26 - Εικόνα" descr="10dolls.jpg"/>
            <p:cNvPicPr>
              <a:picLocks noChangeAspect="1"/>
            </p:cNvPicPr>
            <p:nvPr/>
          </p:nvPicPr>
          <p:blipFill>
            <a:blip r:embed="rId6" cstate="print"/>
            <a:srcRect t="10416" b="28125"/>
            <a:stretch>
              <a:fillRect/>
            </a:stretch>
          </p:blipFill>
          <p:spPr>
            <a:xfrm>
              <a:off x="0" y="1214422"/>
              <a:ext cx="2928934" cy="1800087"/>
            </a:xfrm>
            <a:prstGeom prst="rect">
              <a:avLst/>
            </a:prstGeom>
          </p:spPr>
        </p:pic>
        <p:pic>
          <p:nvPicPr>
            <p:cNvPr id="28" name="27 - Εικόνα" descr="10dolls.jpg"/>
            <p:cNvPicPr>
              <a:picLocks noChangeAspect="1"/>
            </p:cNvPicPr>
            <p:nvPr/>
          </p:nvPicPr>
          <p:blipFill>
            <a:blip r:embed="rId6" cstate="print"/>
            <a:srcRect t="10416" b="28125"/>
            <a:stretch>
              <a:fillRect/>
            </a:stretch>
          </p:blipFill>
          <p:spPr>
            <a:xfrm>
              <a:off x="0" y="3071810"/>
              <a:ext cx="2928934" cy="1800087"/>
            </a:xfrm>
            <a:prstGeom prst="rect">
              <a:avLst/>
            </a:prstGeom>
          </p:spPr>
        </p:pic>
        <p:pic>
          <p:nvPicPr>
            <p:cNvPr id="29" name="28 - Εικόνα" descr="10doll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416" r="41789" b="28125"/>
            <a:stretch>
              <a:fillRect/>
            </a:stretch>
          </p:blipFill>
          <p:spPr>
            <a:xfrm>
              <a:off x="2643174" y="1214422"/>
              <a:ext cx="1704956" cy="1800087"/>
            </a:xfrm>
            <a:prstGeom prst="rect">
              <a:avLst/>
            </a:prstGeom>
          </p:spPr>
        </p:pic>
        <p:pic>
          <p:nvPicPr>
            <p:cNvPr id="30" name="29 - Εικόνα" descr="10doll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137" t="10416" b="28125"/>
            <a:stretch>
              <a:fillRect/>
            </a:stretch>
          </p:blipFill>
          <p:spPr>
            <a:xfrm>
              <a:off x="2786050" y="3071810"/>
              <a:ext cx="1724044" cy="1800087"/>
            </a:xfrm>
            <a:prstGeom prst="rect">
              <a:avLst/>
            </a:prstGeom>
          </p:spPr>
        </p:pic>
        <p:pic>
          <p:nvPicPr>
            <p:cNvPr id="31" name="30 - Εικόνα" descr="10doll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416" b="57876"/>
            <a:stretch>
              <a:fillRect/>
            </a:stretch>
          </p:blipFill>
          <p:spPr>
            <a:xfrm>
              <a:off x="0" y="4857760"/>
              <a:ext cx="2928934" cy="928694"/>
            </a:xfrm>
            <a:prstGeom prst="rect">
              <a:avLst/>
            </a:prstGeom>
          </p:spPr>
        </p:pic>
        <p:pic>
          <p:nvPicPr>
            <p:cNvPr id="32" name="31 - Εικόνα" descr="10doll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2124" b="28125"/>
            <a:stretch>
              <a:fillRect/>
            </a:stretch>
          </p:blipFill>
          <p:spPr>
            <a:xfrm>
              <a:off x="2571736" y="4929198"/>
              <a:ext cx="2928934" cy="87139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Και τέλος εδώ;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285720" y="1428736"/>
            <a:ext cx="3286148" cy="3429024"/>
            <a:chOff x="214282" y="1571612"/>
            <a:chExt cx="4274170" cy="4710140"/>
          </a:xfrm>
        </p:grpSpPr>
        <p:pic>
          <p:nvPicPr>
            <p:cNvPr id="4" name="3 - Εικόνα" descr="7lollip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1571612"/>
              <a:ext cx="4114800" cy="1114425"/>
            </a:xfrm>
            <a:prstGeom prst="rect">
              <a:avLst/>
            </a:prstGeom>
          </p:spPr>
        </p:pic>
        <p:pic>
          <p:nvPicPr>
            <p:cNvPr id="5" name="4 - Εικόνα" descr="7lollip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85720" y="2786058"/>
              <a:ext cx="4202732" cy="1138240"/>
            </a:xfrm>
            <a:prstGeom prst="rect">
              <a:avLst/>
            </a:prstGeom>
          </p:spPr>
        </p:pic>
        <p:pic>
          <p:nvPicPr>
            <p:cNvPr id="6" name="5 - Εικόνα" descr="7lollip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4000504"/>
              <a:ext cx="4114800" cy="1114425"/>
            </a:xfrm>
            <a:prstGeom prst="rect">
              <a:avLst/>
            </a:prstGeom>
          </p:spPr>
        </p:pic>
        <p:pic>
          <p:nvPicPr>
            <p:cNvPr id="7" name="6 - Εικόνα" descr="7lollip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85720" y="5143512"/>
              <a:ext cx="4202732" cy="1138240"/>
            </a:xfrm>
            <a:prstGeom prst="rect">
              <a:avLst/>
            </a:prstGeom>
          </p:spPr>
        </p:pic>
      </p:grpSp>
      <p:grpSp>
        <p:nvGrpSpPr>
          <p:cNvPr id="9" name="8 - Ομάδα"/>
          <p:cNvGrpSpPr/>
          <p:nvPr/>
        </p:nvGrpSpPr>
        <p:grpSpPr>
          <a:xfrm>
            <a:off x="5214942" y="1285860"/>
            <a:ext cx="1428760" cy="1785950"/>
            <a:chOff x="282840" y="1643050"/>
            <a:chExt cx="3867351" cy="3941220"/>
          </a:xfrm>
        </p:grpSpPr>
        <p:grpSp>
          <p:nvGrpSpPr>
            <p:cNvPr id="10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7286644" y="1285860"/>
            <a:ext cx="1143008" cy="1867895"/>
            <a:chOff x="5286380" y="2632675"/>
            <a:chExt cx="2928433" cy="3939573"/>
          </a:xfrm>
        </p:grpSpPr>
        <p:grpSp>
          <p:nvGrpSpPr>
            <p:cNvPr id="16" name="15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19 - Ομάδα"/>
          <p:cNvGrpSpPr/>
          <p:nvPr/>
        </p:nvGrpSpPr>
        <p:grpSpPr>
          <a:xfrm>
            <a:off x="5000628" y="3000372"/>
            <a:ext cx="3714776" cy="2214578"/>
            <a:chOff x="4929190" y="1214422"/>
            <a:chExt cx="1571636" cy="1571636"/>
          </a:xfrm>
        </p:grpSpPr>
        <p:sp>
          <p:nvSpPr>
            <p:cNvPr id="21" name="20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6017246" y="1288863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5000628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5857884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7" name="26 - Ομάδα"/>
          <p:cNvGrpSpPr/>
          <p:nvPr/>
        </p:nvGrpSpPr>
        <p:grpSpPr>
          <a:xfrm>
            <a:off x="214282" y="5387700"/>
            <a:ext cx="6286544" cy="1137644"/>
            <a:chOff x="214282" y="5357826"/>
            <a:chExt cx="6286544" cy="1137644"/>
          </a:xfrm>
        </p:grpSpPr>
        <p:sp>
          <p:nvSpPr>
            <p:cNvPr id="28" name="27 - TextBox"/>
            <p:cNvSpPr txBox="1"/>
            <p:nvPr/>
          </p:nvSpPr>
          <p:spPr>
            <a:xfrm>
              <a:off x="214282" y="5357826"/>
              <a:ext cx="300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Ο αριθμός είναι:</a:t>
              </a:r>
              <a:endPara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29" name="28 - Ευθεία γραμμή σύνδεσης"/>
            <p:cNvCxnSpPr/>
            <p:nvPr/>
          </p:nvCxnSpPr>
          <p:spPr>
            <a:xfrm>
              <a:off x="428596" y="6357958"/>
              <a:ext cx="442915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- Ορθογώνιο"/>
            <p:cNvSpPr/>
            <p:nvPr/>
          </p:nvSpPr>
          <p:spPr>
            <a:xfrm>
              <a:off x="5032688" y="5572140"/>
              <a:ext cx="4651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=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cxnSp>
          <p:nvCxnSpPr>
            <p:cNvPr id="31" name="30 - Ευθεία γραμμή σύνδεσης"/>
            <p:cNvCxnSpPr/>
            <p:nvPr/>
          </p:nvCxnSpPr>
          <p:spPr>
            <a:xfrm>
              <a:off x="5500694" y="6356370"/>
              <a:ext cx="100013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- Ομάδα"/>
          <p:cNvGrpSpPr/>
          <p:nvPr/>
        </p:nvGrpSpPr>
        <p:grpSpPr>
          <a:xfrm>
            <a:off x="428596" y="2916780"/>
            <a:ext cx="3867351" cy="3941220"/>
            <a:chOff x="282840" y="1643050"/>
            <a:chExt cx="3867351" cy="3941220"/>
          </a:xfrm>
        </p:grpSpPr>
        <p:grpSp>
          <p:nvGrpSpPr>
            <p:cNvPr id="16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8" name="17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9" name="18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20" name="19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2071670" y="3071810"/>
              <a:ext cx="4459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3600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3600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20 - Ομάδα"/>
          <p:cNvGrpSpPr/>
          <p:nvPr/>
        </p:nvGrpSpPr>
        <p:grpSpPr>
          <a:xfrm>
            <a:off x="5572132" y="2918427"/>
            <a:ext cx="2928433" cy="3939573"/>
            <a:chOff x="5286380" y="2632675"/>
            <a:chExt cx="2928433" cy="3939573"/>
          </a:xfrm>
        </p:grpSpPr>
        <p:grpSp>
          <p:nvGrpSpPr>
            <p:cNvPr id="22" name="21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24" name="23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25" name="24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23" name="22 - Ορθογώνιο"/>
            <p:cNvSpPr/>
            <p:nvPr/>
          </p:nvSpPr>
          <p:spPr>
            <a:xfrm>
              <a:off x="6643702" y="4071942"/>
              <a:ext cx="50006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6" name="25 - Επεξήγηση με στρογγυλεμένο παραλληλόγραμμο"/>
          <p:cNvSpPr/>
          <p:nvPr/>
        </p:nvSpPr>
        <p:spPr>
          <a:xfrm>
            <a:off x="2643174" y="642918"/>
            <a:ext cx="4500594" cy="1857388"/>
          </a:xfrm>
          <a:prstGeom prst="wedgeRoundRectCallout">
            <a:avLst>
              <a:gd name="adj1" fmla="val -36149"/>
              <a:gd name="adj2" fmla="val 81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Επεξήγηση με στρογγυλεμένο παραλληλόγραμμο"/>
          <p:cNvSpPr/>
          <p:nvPr/>
        </p:nvSpPr>
        <p:spPr>
          <a:xfrm>
            <a:off x="1979712" y="404664"/>
            <a:ext cx="5544616" cy="2095642"/>
          </a:xfrm>
          <a:prstGeom prst="wedgeRoundRectCallout">
            <a:avLst>
              <a:gd name="adj1" fmla="val 35118"/>
              <a:gd name="adj2" fmla="val 72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Αντίο προς το παρόν! Θα τα πούμε σύντομα!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1513"/>
            <a:ext cx="9144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18111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68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39713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91591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364393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263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2651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25259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Ας γνωρίσουμε δύο πολύ καλές φίλες…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5572132" y="1928802"/>
            <a:ext cx="2928433" cy="3939573"/>
            <a:chOff x="5286380" y="1643050"/>
            <a:chExt cx="2928433" cy="3939573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5286380" y="1643050"/>
              <a:ext cx="2928433" cy="3939573"/>
              <a:chOff x="5286380" y="1643050"/>
              <a:chExt cx="2928433" cy="3939573"/>
            </a:xfrm>
          </p:grpSpPr>
          <p:pic>
            <p:nvPicPr>
              <p:cNvPr id="6" name="5 - Εικόνα" descr="purple-dress-girl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29256" y="1643050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0" name="9 - Εικόνα" descr="lollipop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2571744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2" name="11 - Ορθογώνιο"/>
            <p:cNvSpPr/>
            <p:nvPr/>
          </p:nvSpPr>
          <p:spPr>
            <a:xfrm>
              <a:off x="6715140" y="3143248"/>
              <a:ext cx="50006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15 - Επεξήγηση με στρογγυλεμένο παραλληλόγραμμο"/>
          <p:cNvSpPr/>
          <p:nvPr/>
        </p:nvSpPr>
        <p:spPr>
          <a:xfrm>
            <a:off x="0" y="1621852"/>
            <a:ext cx="5143504" cy="5072098"/>
          </a:xfrm>
          <a:prstGeom prst="wedgeRoundRectCallout">
            <a:avLst>
              <a:gd name="adj1" fmla="val 64114"/>
              <a:gd name="adj2" fmla="val 870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Γεια σας! Ονομάζομαι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Aka-AcidGR-DiaryGirl" pitchFamily="2" charset="-95"/>
                <a:ea typeface="Aka-AcidGR-DiaryGirl" pitchFamily="2" charset="-95"/>
              </a:rPr>
              <a:t>Μονάδα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και μου αρέσει να κουβαλάω διάφορα πράγματα στα χέρια μου , κυρίως όμως γλειφιτζούρια</a:t>
            </a:r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! 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15 - Επεξήγηση με στρογγυλεμένο παραλληλόγραμμο"/>
          <p:cNvSpPr/>
          <p:nvPr/>
        </p:nvSpPr>
        <p:spPr>
          <a:xfrm>
            <a:off x="0" y="1621852"/>
            <a:ext cx="5143504" cy="5072098"/>
          </a:xfrm>
          <a:prstGeom prst="wedgeRoundRectCallout">
            <a:avLst>
              <a:gd name="adj1" fmla="val 64114"/>
              <a:gd name="adj2" fmla="val 8707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Μπορώ να κουβαλάω όμως μέχρι και 9 πράγματα. </a:t>
            </a:r>
          </a:p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Τι κάνω αν έχω περισσότερα; </a:t>
            </a:r>
          </a:p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Τα δίνω στη φίλη μου.  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4751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79146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994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96001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06"/>
            <a:ext cx="6408712" cy="665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684456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7632848" cy="66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05453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5502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2305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3 - Ομάδα"/>
          <p:cNvGrpSpPr/>
          <p:nvPr/>
        </p:nvGrpSpPr>
        <p:grpSpPr>
          <a:xfrm>
            <a:off x="428596" y="2916780"/>
            <a:ext cx="3867351" cy="3941220"/>
            <a:chOff x="282840" y="1643050"/>
            <a:chExt cx="3867351" cy="3941220"/>
          </a:xfrm>
        </p:grpSpPr>
        <p:grpSp>
          <p:nvGrpSpPr>
            <p:cNvPr id="5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7" name="6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8" name="7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9" name="8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6" name="5 - Ορθογώνιο"/>
            <p:cNvSpPr/>
            <p:nvPr/>
          </p:nvSpPr>
          <p:spPr>
            <a:xfrm>
              <a:off x="2071670" y="3071810"/>
              <a:ext cx="4459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3600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3600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6284620" y="2916780"/>
            <a:ext cx="2928433" cy="3939573"/>
            <a:chOff x="5286380" y="2632675"/>
            <a:chExt cx="2928433" cy="3939573"/>
          </a:xfrm>
        </p:grpSpPr>
        <p:grpSp>
          <p:nvGrpSpPr>
            <p:cNvPr id="11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3" name="12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4" name="13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2" name="11 - Ορθογώνιο"/>
            <p:cNvSpPr/>
            <p:nvPr/>
          </p:nvSpPr>
          <p:spPr>
            <a:xfrm>
              <a:off x="6643702" y="4071942"/>
              <a:ext cx="50006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14 - Επεξήγηση με στρογγυλεμένο παραλληλόγραμμο"/>
          <p:cNvSpPr/>
          <p:nvPr/>
        </p:nvSpPr>
        <p:spPr>
          <a:xfrm>
            <a:off x="4265332" y="3108363"/>
            <a:ext cx="2000264" cy="2143140"/>
          </a:xfrm>
          <a:prstGeom prst="wedgeRoundRectCallout">
            <a:avLst>
              <a:gd name="adj1" fmla="val 61007"/>
              <a:gd name="adj2" fmla="val 7887"/>
              <a:gd name="adj3" fmla="val 16667"/>
            </a:avLst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Αυτή είναι η φίλη μου! 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Επεξήγηση με στρογγυλεμένο παραλληλόγραμμο"/>
          <p:cNvSpPr/>
          <p:nvPr/>
        </p:nvSpPr>
        <p:spPr>
          <a:xfrm>
            <a:off x="0" y="0"/>
            <a:ext cx="7891974" cy="2714620"/>
          </a:xfrm>
          <a:prstGeom prst="wedgeRoundRectCallout">
            <a:avLst>
              <a:gd name="adj1" fmla="val -25379"/>
              <a:gd name="adj2" fmla="val 60209"/>
              <a:gd name="adj3" fmla="val 16667"/>
            </a:avLst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Γεια σας! Είμαι η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Δεκάδα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 Όταν η φίλη μου η Μονάδα έχει περισσότερα από 9 πράγματα στα χέρια της, τα δίνει σε μένα και τα βάζω στους σάκους μου σε δεκάδες, για να τα κουβαλήσω! 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4853" y="116632"/>
            <a:ext cx="8657627" cy="1143000"/>
          </a:xfrm>
        </p:spPr>
        <p:txBody>
          <a:bodyPr>
            <a:noAutofit/>
          </a:bodyPr>
          <a:lstStyle/>
          <a:p>
            <a:r>
              <a:rPr lang="el-GR" sz="5400" dirty="0" smtClean="0">
                <a:latin typeface="Aka-AcidGR-Fristgrade" pitchFamily="2" charset="0"/>
                <a:ea typeface="Aka-AcidGR-Fristgrade" pitchFamily="2" charset="0"/>
              </a:rPr>
              <a:t>Ας βοηθήσουμε τα κορίτσια!</a:t>
            </a:r>
            <a:endParaRPr lang="el-GR" sz="5400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" name="3 - Θέση περιεχομένου" descr="9Flowers_Vector_Vector_Clipa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7479" b="67479"/>
          <a:stretch>
            <a:fillRect/>
          </a:stretch>
        </p:blipFill>
        <p:spPr>
          <a:xfrm>
            <a:off x="2071670" y="5000636"/>
            <a:ext cx="571504" cy="571504"/>
          </a:xfrm>
        </p:spPr>
      </p:pic>
      <p:pic>
        <p:nvPicPr>
          <p:cNvPr id="5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1757362" cy="1757362"/>
          </a:xfrm>
          <a:prstGeom prst="rect">
            <a:avLst/>
          </a:prstGeom>
        </p:spPr>
      </p:pic>
      <p:pic>
        <p:nvPicPr>
          <p:cNvPr id="6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786190"/>
            <a:ext cx="1757362" cy="1757362"/>
          </a:xfrm>
          <a:prstGeom prst="rect">
            <a:avLst/>
          </a:prstGeom>
        </p:spPr>
      </p:pic>
      <p:pic>
        <p:nvPicPr>
          <p:cNvPr id="7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34" y="1928802"/>
            <a:ext cx="1757362" cy="1757362"/>
          </a:xfrm>
          <a:prstGeom prst="rect">
            <a:avLst/>
          </a:prstGeom>
        </p:spPr>
      </p:pic>
      <p:pic>
        <p:nvPicPr>
          <p:cNvPr id="8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57421" y="1957390"/>
            <a:ext cx="1757362" cy="1757362"/>
          </a:xfrm>
          <a:prstGeom prst="rect">
            <a:avLst/>
          </a:prstGeom>
        </p:spPr>
      </p:pic>
      <p:grpSp>
        <p:nvGrpSpPr>
          <p:cNvPr id="9" name="8 - Ομάδα"/>
          <p:cNvGrpSpPr/>
          <p:nvPr/>
        </p:nvGrpSpPr>
        <p:grpSpPr>
          <a:xfrm>
            <a:off x="7072330" y="1357298"/>
            <a:ext cx="1428760" cy="1785950"/>
            <a:chOff x="282840" y="1643050"/>
            <a:chExt cx="3867351" cy="3941220"/>
          </a:xfrm>
        </p:grpSpPr>
        <p:grpSp>
          <p:nvGrpSpPr>
            <p:cNvPr id="10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7572396" y="3143248"/>
            <a:ext cx="1143008" cy="1867895"/>
            <a:chOff x="5286380" y="2632675"/>
            <a:chExt cx="2928433" cy="3939573"/>
          </a:xfrm>
        </p:grpSpPr>
        <p:grpSp>
          <p:nvGrpSpPr>
            <p:cNvPr id="16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pc="300" dirty="0" smtClean="0">
                <a:latin typeface="Aka-AcidGR-Chubby" pitchFamily="2" charset="-95"/>
                <a:ea typeface="Aka-AcidGR-Chubby" pitchFamily="2" charset="-95"/>
              </a:rPr>
              <a:t>Αφού η Μονάδα δεν κουβαλάει περισσότερα από 9 θα δώσουμε πρώτα στη Δεκάδα όσα ματσάκια με 10 λουλούδια μπορούμε. Ας το δοκιμάσουμε…</a:t>
            </a:r>
            <a:endParaRPr lang="el-GR" sz="2400" b="1" spc="3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520505" y="1589649"/>
            <a:ext cx="3742006" cy="1505243"/>
          </a:xfrm>
          <a:custGeom>
            <a:avLst/>
            <a:gdLst>
              <a:gd name="connsiteX0" fmla="*/ 407963 w 3742006"/>
              <a:gd name="connsiteY0" fmla="*/ 211016 h 1505243"/>
              <a:gd name="connsiteX1" fmla="*/ 323557 w 3742006"/>
              <a:gd name="connsiteY1" fmla="*/ 281354 h 1505243"/>
              <a:gd name="connsiteX2" fmla="*/ 196947 w 3742006"/>
              <a:gd name="connsiteY2" fmla="*/ 436099 h 1505243"/>
              <a:gd name="connsiteX3" fmla="*/ 168812 w 3742006"/>
              <a:gd name="connsiteY3" fmla="*/ 478302 h 1505243"/>
              <a:gd name="connsiteX4" fmla="*/ 140677 w 3742006"/>
              <a:gd name="connsiteY4" fmla="*/ 520505 h 1505243"/>
              <a:gd name="connsiteX5" fmla="*/ 126609 w 3742006"/>
              <a:gd name="connsiteY5" fmla="*/ 576776 h 1505243"/>
              <a:gd name="connsiteX6" fmla="*/ 98473 w 3742006"/>
              <a:gd name="connsiteY6" fmla="*/ 633046 h 1505243"/>
              <a:gd name="connsiteX7" fmla="*/ 84406 w 3742006"/>
              <a:gd name="connsiteY7" fmla="*/ 717453 h 1505243"/>
              <a:gd name="connsiteX8" fmla="*/ 70338 w 3742006"/>
              <a:gd name="connsiteY8" fmla="*/ 759656 h 1505243"/>
              <a:gd name="connsiteX9" fmla="*/ 56270 w 3742006"/>
              <a:gd name="connsiteY9" fmla="*/ 1026942 h 1505243"/>
              <a:gd name="connsiteX10" fmla="*/ 14067 w 3742006"/>
              <a:gd name="connsiteY10" fmla="*/ 1153551 h 1505243"/>
              <a:gd name="connsiteX11" fmla="*/ 0 w 3742006"/>
              <a:gd name="connsiteY11" fmla="*/ 1195754 h 1505243"/>
              <a:gd name="connsiteX12" fmla="*/ 14067 w 3742006"/>
              <a:gd name="connsiteY12" fmla="*/ 1322363 h 1505243"/>
              <a:gd name="connsiteX13" fmla="*/ 42203 w 3742006"/>
              <a:gd name="connsiteY13" fmla="*/ 1350499 h 1505243"/>
              <a:gd name="connsiteX14" fmla="*/ 154744 w 3742006"/>
              <a:gd name="connsiteY14" fmla="*/ 1392702 h 1505243"/>
              <a:gd name="connsiteX15" fmla="*/ 393895 w 3742006"/>
              <a:gd name="connsiteY15" fmla="*/ 1420837 h 1505243"/>
              <a:gd name="connsiteX16" fmla="*/ 604910 w 3742006"/>
              <a:gd name="connsiteY16" fmla="*/ 1434905 h 1505243"/>
              <a:gd name="connsiteX17" fmla="*/ 1280160 w 3742006"/>
              <a:gd name="connsiteY17" fmla="*/ 1448973 h 1505243"/>
              <a:gd name="connsiteX18" fmla="*/ 1561513 w 3742006"/>
              <a:gd name="connsiteY18" fmla="*/ 1463040 h 1505243"/>
              <a:gd name="connsiteX19" fmla="*/ 1786597 w 3742006"/>
              <a:gd name="connsiteY19" fmla="*/ 1505243 h 1505243"/>
              <a:gd name="connsiteX20" fmla="*/ 2912012 w 3742006"/>
              <a:gd name="connsiteY20" fmla="*/ 1491176 h 1505243"/>
              <a:gd name="connsiteX21" fmla="*/ 3024553 w 3742006"/>
              <a:gd name="connsiteY21" fmla="*/ 1477108 h 1505243"/>
              <a:gd name="connsiteX22" fmla="*/ 3263704 w 3742006"/>
              <a:gd name="connsiteY22" fmla="*/ 1463040 h 1505243"/>
              <a:gd name="connsiteX23" fmla="*/ 3376246 w 3742006"/>
              <a:gd name="connsiteY23" fmla="*/ 1448973 h 1505243"/>
              <a:gd name="connsiteX24" fmla="*/ 3671667 w 3742006"/>
              <a:gd name="connsiteY24" fmla="*/ 1406769 h 1505243"/>
              <a:gd name="connsiteX25" fmla="*/ 3685735 w 3742006"/>
              <a:gd name="connsiteY25" fmla="*/ 1364566 h 1505243"/>
              <a:gd name="connsiteX26" fmla="*/ 3713870 w 3742006"/>
              <a:gd name="connsiteY26" fmla="*/ 1266093 h 1505243"/>
              <a:gd name="connsiteX27" fmla="*/ 3742006 w 3742006"/>
              <a:gd name="connsiteY27" fmla="*/ 1223889 h 1505243"/>
              <a:gd name="connsiteX28" fmla="*/ 3727938 w 3742006"/>
              <a:gd name="connsiteY28" fmla="*/ 984739 h 1505243"/>
              <a:gd name="connsiteX29" fmla="*/ 3713870 w 3742006"/>
              <a:gd name="connsiteY29" fmla="*/ 928468 h 1505243"/>
              <a:gd name="connsiteX30" fmla="*/ 3657600 w 3742006"/>
              <a:gd name="connsiteY30" fmla="*/ 745588 h 1505243"/>
              <a:gd name="connsiteX31" fmla="*/ 3629464 w 3742006"/>
              <a:gd name="connsiteY31" fmla="*/ 689317 h 1505243"/>
              <a:gd name="connsiteX32" fmla="*/ 3615397 w 3742006"/>
              <a:gd name="connsiteY32" fmla="*/ 618979 h 1505243"/>
              <a:gd name="connsiteX33" fmla="*/ 3587261 w 3742006"/>
              <a:gd name="connsiteY33" fmla="*/ 590843 h 1505243"/>
              <a:gd name="connsiteX34" fmla="*/ 3573193 w 3742006"/>
              <a:gd name="connsiteY34" fmla="*/ 506437 h 1505243"/>
              <a:gd name="connsiteX35" fmla="*/ 3545058 w 3742006"/>
              <a:gd name="connsiteY35" fmla="*/ 464234 h 1505243"/>
              <a:gd name="connsiteX36" fmla="*/ 3474720 w 3742006"/>
              <a:gd name="connsiteY36" fmla="*/ 337625 h 1505243"/>
              <a:gd name="connsiteX37" fmla="*/ 3446584 w 3742006"/>
              <a:gd name="connsiteY37" fmla="*/ 309489 h 1505243"/>
              <a:gd name="connsiteX38" fmla="*/ 3362178 w 3742006"/>
              <a:gd name="connsiteY38" fmla="*/ 281354 h 1505243"/>
              <a:gd name="connsiteX39" fmla="*/ 3263704 w 3742006"/>
              <a:gd name="connsiteY39" fmla="*/ 253219 h 1505243"/>
              <a:gd name="connsiteX40" fmla="*/ 3207433 w 3742006"/>
              <a:gd name="connsiteY40" fmla="*/ 225083 h 1505243"/>
              <a:gd name="connsiteX41" fmla="*/ 3123027 w 3742006"/>
              <a:gd name="connsiteY41" fmla="*/ 196948 h 1505243"/>
              <a:gd name="connsiteX42" fmla="*/ 3052689 w 3742006"/>
              <a:gd name="connsiteY42" fmla="*/ 140677 h 1505243"/>
              <a:gd name="connsiteX43" fmla="*/ 2996418 w 3742006"/>
              <a:gd name="connsiteY43" fmla="*/ 126609 h 1505243"/>
              <a:gd name="connsiteX44" fmla="*/ 2813538 w 3742006"/>
              <a:gd name="connsiteY44" fmla="*/ 84406 h 1505243"/>
              <a:gd name="connsiteX45" fmla="*/ 2771335 w 3742006"/>
              <a:gd name="connsiteY45" fmla="*/ 56271 h 1505243"/>
              <a:gd name="connsiteX46" fmla="*/ 2504049 w 3742006"/>
              <a:gd name="connsiteY46" fmla="*/ 0 h 1505243"/>
              <a:gd name="connsiteX47" fmla="*/ 1758461 w 3742006"/>
              <a:gd name="connsiteY47" fmla="*/ 28136 h 1505243"/>
              <a:gd name="connsiteX48" fmla="*/ 1716258 w 3742006"/>
              <a:gd name="connsiteY48" fmla="*/ 42203 h 1505243"/>
              <a:gd name="connsiteX49" fmla="*/ 689317 w 3742006"/>
              <a:gd name="connsiteY49" fmla="*/ 56271 h 1505243"/>
              <a:gd name="connsiteX50" fmla="*/ 562707 w 3742006"/>
              <a:gd name="connsiteY50" fmla="*/ 98474 h 1505243"/>
              <a:gd name="connsiteX51" fmla="*/ 520504 w 3742006"/>
              <a:gd name="connsiteY51" fmla="*/ 112542 h 1505243"/>
              <a:gd name="connsiteX52" fmla="*/ 478301 w 3742006"/>
              <a:gd name="connsiteY52" fmla="*/ 126609 h 1505243"/>
              <a:gd name="connsiteX53" fmla="*/ 422030 w 3742006"/>
              <a:gd name="connsiteY53" fmla="*/ 182880 h 1505243"/>
              <a:gd name="connsiteX54" fmla="*/ 407963 w 3742006"/>
              <a:gd name="connsiteY54" fmla="*/ 211016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742006" h="1505243">
                <a:moveTo>
                  <a:pt x="407963" y="211016"/>
                </a:moveTo>
                <a:cubicBezTo>
                  <a:pt x="391551" y="227428"/>
                  <a:pt x="385418" y="210656"/>
                  <a:pt x="323557" y="281354"/>
                </a:cubicBezTo>
                <a:cubicBezTo>
                  <a:pt x="191608" y="432153"/>
                  <a:pt x="310056" y="266435"/>
                  <a:pt x="196947" y="436099"/>
                </a:cubicBezTo>
                <a:lnTo>
                  <a:pt x="168812" y="478302"/>
                </a:lnTo>
                <a:lnTo>
                  <a:pt x="140677" y="520505"/>
                </a:lnTo>
                <a:cubicBezTo>
                  <a:pt x="135988" y="539262"/>
                  <a:pt x="133398" y="558673"/>
                  <a:pt x="126609" y="576776"/>
                </a:cubicBezTo>
                <a:cubicBezTo>
                  <a:pt x="119246" y="596411"/>
                  <a:pt x="104499" y="612960"/>
                  <a:pt x="98473" y="633046"/>
                </a:cubicBezTo>
                <a:cubicBezTo>
                  <a:pt x="90277" y="660367"/>
                  <a:pt x="90594" y="689608"/>
                  <a:pt x="84406" y="717453"/>
                </a:cubicBezTo>
                <a:cubicBezTo>
                  <a:pt x="81189" y="731929"/>
                  <a:pt x="75027" y="745588"/>
                  <a:pt x="70338" y="759656"/>
                </a:cubicBezTo>
                <a:cubicBezTo>
                  <a:pt x="65649" y="848751"/>
                  <a:pt x="66900" y="938359"/>
                  <a:pt x="56270" y="1026942"/>
                </a:cubicBezTo>
                <a:cubicBezTo>
                  <a:pt x="56269" y="1026950"/>
                  <a:pt x="21102" y="1132446"/>
                  <a:pt x="14067" y="1153551"/>
                </a:cubicBezTo>
                <a:lnTo>
                  <a:pt x="0" y="1195754"/>
                </a:lnTo>
                <a:cubicBezTo>
                  <a:pt x="4689" y="1237957"/>
                  <a:pt x="2894" y="1281397"/>
                  <a:pt x="14067" y="1322363"/>
                </a:cubicBezTo>
                <a:cubicBezTo>
                  <a:pt x="17557" y="1335159"/>
                  <a:pt x="31846" y="1342213"/>
                  <a:pt x="42203" y="1350499"/>
                </a:cubicBezTo>
                <a:cubicBezTo>
                  <a:pt x="89098" y="1388015"/>
                  <a:pt x="89327" y="1380808"/>
                  <a:pt x="154744" y="1392702"/>
                </a:cubicBezTo>
                <a:cubicBezTo>
                  <a:pt x="257211" y="1411332"/>
                  <a:pt x="270720" y="1411362"/>
                  <a:pt x="393895" y="1420837"/>
                </a:cubicBezTo>
                <a:cubicBezTo>
                  <a:pt x="464182" y="1426244"/>
                  <a:pt x="534451" y="1432668"/>
                  <a:pt x="604910" y="1434905"/>
                </a:cubicBezTo>
                <a:cubicBezTo>
                  <a:pt x="829929" y="1442049"/>
                  <a:pt x="1055077" y="1444284"/>
                  <a:pt x="1280160" y="1448973"/>
                </a:cubicBezTo>
                <a:cubicBezTo>
                  <a:pt x="1373944" y="1453662"/>
                  <a:pt x="1468021" y="1454275"/>
                  <a:pt x="1561513" y="1463040"/>
                </a:cubicBezTo>
                <a:cubicBezTo>
                  <a:pt x="1661707" y="1472433"/>
                  <a:pt x="1704702" y="1484770"/>
                  <a:pt x="1786597" y="1505243"/>
                </a:cubicBezTo>
                <a:lnTo>
                  <a:pt x="2912012" y="1491176"/>
                </a:lnTo>
                <a:cubicBezTo>
                  <a:pt x="2949808" y="1490317"/>
                  <a:pt x="2986868" y="1480123"/>
                  <a:pt x="3024553" y="1477108"/>
                </a:cubicBezTo>
                <a:cubicBezTo>
                  <a:pt x="3104153" y="1470740"/>
                  <a:pt x="3183987" y="1467729"/>
                  <a:pt x="3263704" y="1463040"/>
                </a:cubicBezTo>
                <a:cubicBezTo>
                  <a:pt x="3301218" y="1458351"/>
                  <a:pt x="3338551" y="1451873"/>
                  <a:pt x="3376246" y="1448973"/>
                </a:cubicBezTo>
                <a:cubicBezTo>
                  <a:pt x="3656130" y="1427444"/>
                  <a:pt x="3557169" y="1483103"/>
                  <a:pt x="3671667" y="1406769"/>
                </a:cubicBezTo>
                <a:cubicBezTo>
                  <a:pt x="3676356" y="1392701"/>
                  <a:pt x="3681661" y="1378824"/>
                  <a:pt x="3685735" y="1364566"/>
                </a:cubicBezTo>
                <a:cubicBezTo>
                  <a:pt x="3691743" y="1343540"/>
                  <a:pt x="3702630" y="1288574"/>
                  <a:pt x="3713870" y="1266093"/>
                </a:cubicBezTo>
                <a:cubicBezTo>
                  <a:pt x="3721431" y="1250970"/>
                  <a:pt x="3732627" y="1237957"/>
                  <a:pt x="3742006" y="1223889"/>
                </a:cubicBezTo>
                <a:cubicBezTo>
                  <a:pt x="3737317" y="1144172"/>
                  <a:pt x="3735509" y="1064234"/>
                  <a:pt x="3727938" y="984739"/>
                </a:cubicBezTo>
                <a:cubicBezTo>
                  <a:pt x="3726105" y="965492"/>
                  <a:pt x="3718957" y="947121"/>
                  <a:pt x="3713870" y="928468"/>
                </a:cubicBezTo>
                <a:cubicBezTo>
                  <a:pt x="3701976" y="884857"/>
                  <a:pt x="3675343" y="789945"/>
                  <a:pt x="3657600" y="745588"/>
                </a:cubicBezTo>
                <a:cubicBezTo>
                  <a:pt x="3649812" y="726117"/>
                  <a:pt x="3638843" y="708074"/>
                  <a:pt x="3629464" y="689317"/>
                </a:cubicBezTo>
                <a:cubicBezTo>
                  <a:pt x="3624775" y="665871"/>
                  <a:pt x="3624816" y="640956"/>
                  <a:pt x="3615397" y="618979"/>
                </a:cubicBezTo>
                <a:cubicBezTo>
                  <a:pt x="3610172" y="606788"/>
                  <a:pt x="3591918" y="603262"/>
                  <a:pt x="3587261" y="590843"/>
                </a:cubicBezTo>
                <a:cubicBezTo>
                  <a:pt x="3577246" y="564136"/>
                  <a:pt x="3582213" y="533497"/>
                  <a:pt x="3573193" y="506437"/>
                </a:cubicBezTo>
                <a:cubicBezTo>
                  <a:pt x="3567846" y="490397"/>
                  <a:pt x="3552619" y="479356"/>
                  <a:pt x="3545058" y="464234"/>
                </a:cubicBezTo>
                <a:cubicBezTo>
                  <a:pt x="3509679" y="393477"/>
                  <a:pt x="3563427" y="426332"/>
                  <a:pt x="3474720" y="337625"/>
                </a:cubicBezTo>
                <a:cubicBezTo>
                  <a:pt x="3465341" y="328246"/>
                  <a:pt x="3458447" y="315421"/>
                  <a:pt x="3446584" y="309489"/>
                </a:cubicBezTo>
                <a:cubicBezTo>
                  <a:pt x="3420058" y="296226"/>
                  <a:pt x="3390313" y="290732"/>
                  <a:pt x="3362178" y="281354"/>
                </a:cubicBezTo>
                <a:cubicBezTo>
                  <a:pt x="3301627" y="261170"/>
                  <a:pt x="3334368" y="270884"/>
                  <a:pt x="3263704" y="253219"/>
                </a:cubicBezTo>
                <a:cubicBezTo>
                  <a:pt x="3244947" y="243840"/>
                  <a:pt x="3226904" y="232871"/>
                  <a:pt x="3207433" y="225083"/>
                </a:cubicBezTo>
                <a:cubicBezTo>
                  <a:pt x="3179897" y="214069"/>
                  <a:pt x="3123027" y="196948"/>
                  <a:pt x="3123027" y="196948"/>
                </a:cubicBezTo>
                <a:cubicBezTo>
                  <a:pt x="3099581" y="178191"/>
                  <a:pt x="3078936" y="155259"/>
                  <a:pt x="3052689" y="140677"/>
                </a:cubicBezTo>
                <a:cubicBezTo>
                  <a:pt x="3035788" y="131287"/>
                  <a:pt x="3014760" y="132723"/>
                  <a:pt x="2996418" y="126609"/>
                </a:cubicBezTo>
                <a:cubicBezTo>
                  <a:pt x="2857238" y="80216"/>
                  <a:pt x="3001650" y="107920"/>
                  <a:pt x="2813538" y="84406"/>
                </a:cubicBezTo>
                <a:cubicBezTo>
                  <a:pt x="2799470" y="75028"/>
                  <a:pt x="2786942" y="62774"/>
                  <a:pt x="2771335" y="56271"/>
                </a:cubicBezTo>
                <a:cubicBezTo>
                  <a:pt x="2645101" y="3674"/>
                  <a:pt x="2641232" y="13719"/>
                  <a:pt x="2504049" y="0"/>
                </a:cubicBezTo>
                <a:lnTo>
                  <a:pt x="1758461" y="28136"/>
                </a:lnTo>
                <a:cubicBezTo>
                  <a:pt x="1743670" y="29192"/>
                  <a:pt x="1731081" y="41813"/>
                  <a:pt x="1716258" y="42203"/>
                </a:cubicBezTo>
                <a:cubicBezTo>
                  <a:pt x="1374031" y="51209"/>
                  <a:pt x="1031631" y="51582"/>
                  <a:pt x="689317" y="56271"/>
                </a:cubicBezTo>
                <a:lnTo>
                  <a:pt x="562707" y="98474"/>
                </a:lnTo>
                <a:lnTo>
                  <a:pt x="520504" y="112542"/>
                </a:lnTo>
                <a:lnTo>
                  <a:pt x="478301" y="126609"/>
                </a:lnTo>
                <a:cubicBezTo>
                  <a:pt x="459544" y="145366"/>
                  <a:pt x="447195" y="174491"/>
                  <a:pt x="422030" y="182880"/>
                </a:cubicBezTo>
                <a:cubicBezTo>
                  <a:pt x="369880" y="200264"/>
                  <a:pt x="424375" y="194604"/>
                  <a:pt x="407963" y="211016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393560" y="3024554"/>
            <a:ext cx="3128796" cy="1322363"/>
          </a:xfrm>
          <a:custGeom>
            <a:avLst/>
            <a:gdLst>
              <a:gd name="connsiteX0" fmla="*/ 281689 w 3128796"/>
              <a:gd name="connsiteY0" fmla="*/ 42203 h 1322363"/>
              <a:gd name="connsiteX1" fmla="*/ 197283 w 3128796"/>
              <a:gd name="connsiteY1" fmla="*/ 98474 h 1322363"/>
              <a:gd name="connsiteX2" fmla="*/ 155080 w 3128796"/>
              <a:gd name="connsiteY2" fmla="*/ 112541 h 1322363"/>
              <a:gd name="connsiteX3" fmla="*/ 70674 w 3128796"/>
              <a:gd name="connsiteY3" fmla="*/ 196948 h 1322363"/>
              <a:gd name="connsiteX4" fmla="*/ 42538 w 3128796"/>
              <a:gd name="connsiteY4" fmla="*/ 225083 h 1322363"/>
              <a:gd name="connsiteX5" fmla="*/ 14403 w 3128796"/>
              <a:gd name="connsiteY5" fmla="*/ 351692 h 1322363"/>
              <a:gd name="connsiteX6" fmla="*/ 42538 w 3128796"/>
              <a:gd name="connsiteY6" fmla="*/ 787791 h 1322363"/>
              <a:gd name="connsiteX7" fmla="*/ 56606 w 3128796"/>
              <a:gd name="connsiteY7" fmla="*/ 1083212 h 1322363"/>
              <a:gd name="connsiteX8" fmla="*/ 126945 w 3128796"/>
              <a:gd name="connsiteY8" fmla="*/ 1181686 h 1322363"/>
              <a:gd name="connsiteX9" fmla="*/ 169148 w 3128796"/>
              <a:gd name="connsiteY9" fmla="*/ 1195754 h 1322363"/>
              <a:gd name="connsiteX10" fmla="*/ 225418 w 3128796"/>
              <a:gd name="connsiteY10" fmla="*/ 1223889 h 1322363"/>
              <a:gd name="connsiteX11" fmla="*/ 281689 w 3128796"/>
              <a:gd name="connsiteY11" fmla="*/ 1237957 h 1322363"/>
              <a:gd name="connsiteX12" fmla="*/ 717788 w 3128796"/>
              <a:gd name="connsiteY12" fmla="*/ 1252024 h 1322363"/>
              <a:gd name="connsiteX13" fmla="*/ 1801000 w 3128796"/>
              <a:gd name="connsiteY13" fmla="*/ 1280160 h 1322363"/>
              <a:gd name="connsiteX14" fmla="*/ 1983880 w 3128796"/>
              <a:gd name="connsiteY14" fmla="*/ 1322363 h 1322363"/>
              <a:gd name="connsiteX15" fmla="*/ 2630994 w 3128796"/>
              <a:gd name="connsiteY15" fmla="*/ 1308295 h 1322363"/>
              <a:gd name="connsiteX16" fmla="*/ 2968618 w 3128796"/>
              <a:gd name="connsiteY16" fmla="*/ 1280160 h 1322363"/>
              <a:gd name="connsiteX17" fmla="*/ 3024889 w 3128796"/>
              <a:gd name="connsiteY17" fmla="*/ 1209821 h 1322363"/>
              <a:gd name="connsiteX18" fmla="*/ 3038957 w 3128796"/>
              <a:gd name="connsiteY18" fmla="*/ 1153551 h 1322363"/>
              <a:gd name="connsiteX19" fmla="*/ 3053025 w 3128796"/>
              <a:gd name="connsiteY19" fmla="*/ 1111348 h 1322363"/>
              <a:gd name="connsiteX20" fmla="*/ 3067092 w 3128796"/>
              <a:gd name="connsiteY20" fmla="*/ 956603 h 1322363"/>
              <a:gd name="connsiteX21" fmla="*/ 3081160 w 3128796"/>
              <a:gd name="connsiteY21" fmla="*/ 914400 h 1322363"/>
              <a:gd name="connsiteX22" fmla="*/ 3109295 w 3128796"/>
              <a:gd name="connsiteY22" fmla="*/ 379828 h 1322363"/>
              <a:gd name="connsiteX23" fmla="*/ 3123363 w 3128796"/>
              <a:gd name="connsiteY23" fmla="*/ 337624 h 1322363"/>
              <a:gd name="connsiteX24" fmla="*/ 3109295 w 3128796"/>
              <a:gd name="connsiteY24" fmla="*/ 196948 h 1322363"/>
              <a:gd name="connsiteX25" fmla="*/ 3053025 w 3128796"/>
              <a:gd name="connsiteY25" fmla="*/ 182880 h 1322363"/>
              <a:gd name="connsiteX26" fmla="*/ 3024889 w 3128796"/>
              <a:gd name="connsiteY26" fmla="*/ 154744 h 1322363"/>
              <a:gd name="connsiteX27" fmla="*/ 2701332 w 3128796"/>
              <a:gd name="connsiteY27" fmla="*/ 140677 h 1322363"/>
              <a:gd name="connsiteX28" fmla="*/ 2630994 w 3128796"/>
              <a:gd name="connsiteY28" fmla="*/ 126609 h 1322363"/>
              <a:gd name="connsiteX29" fmla="*/ 2546588 w 3128796"/>
              <a:gd name="connsiteY29" fmla="*/ 98474 h 1322363"/>
              <a:gd name="connsiteX30" fmla="*/ 2504385 w 3128796"/>
              <a:gd name="connsiteY30" fmla="*/ 84406 h 1322363"/>
              <a:gd name="connsiteX31" fmla="*/ 2363708 w 3128796"/>
              <a:gd name="connsiteY31" fmla="*/ 70338 h 1322363"/>
              <a:gd name="connsiteX32" fmla="*/ 1983880 w 3128796"/>
              <a:gd name="connsiteY32" fmla="*/ 84406 h 1322363"/>
              <a:gd name="connsiteX33" fmla="*/ 1899474 w 3128796"/>
              <a:gd name="connsiteY33" fmla="*/ 112541 h 1322363"/>
              <a:gd name="connsiteX34" fmla="*/ 1547782 w 3128796"/>
              <a:gd name="connsiteY34" fmla="*/ 98474 h 1322363"/>
              <a:gd name="connsiteX35" fmla="*/ 1435240 w 3128796"/>
              <a:gd name="connsiteY35" fmla="*/ 84406 h 1322363"/>
              <a:gd name="connsiteX36" fmla="*/ 1322698 w 3128796"/>
              <a:gd name="connsiteY36" fmla="*/ 56271 h 1322363"/>
              <a:gd name="connsiteX37" fmla="*/ 1055412 w 3128796"/>
              <a:gd name="connsiteY37" fmla="*/ 42203 h 1322363"/>
              <a:gd name="connsiteX38" fmla="*/ 971006 w 3128796"/>
              <a:gd name="connsiteY38" fmla="*/ 28135 h 1322363"/>
              <a:gd name="connsiteX39" fmla="*/ 914735 w 3128796"/>
              <a:gd name="connsiteY39" fmla="*/ 14068 h 1322363"/>
              <a:gd name="connsiteX40" fmla="*/ 844397 w 3128796"/>
              <a:gd name="connsiteY40" fmla="*/ 0 h 1322363"/>
              <a:gd name="connsiteX41" fmla="*/ 337960 w 3128796"/>
              <a:gd name="connsiteY41" fmla="*/ 14068 h 1322363"/>
              <a:gd name="connsiteX42" fmla="*/ 253554 w 3128796"/>
              <a:gd name="connsiteY42" fmla="*/ 42203 h 1322363"/>
              <a:gd name="connsiteX43" fmla="*/ 281689 w 3128796"/>
              <a:gd name="connsiteY43" fmla="*/ 42203 h 13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28796" h="1322363">
                <a:moveTo>
                  <a:pt x="281689" y="42203"/>
                </a:moveTo>
                <a:cubicBezTo>
                  <a:pt x="181338" y="75654"/>
                  <a:pt x="302664" y="28221"/>
                  <a:pt x="197283" y="98474"/>
                </a:cubicBezTo>
                <a:cubicBezTo>
                  <a:pt x="184945" y="106699"/>
                  <a:pt x="169148" y="107852"/>
                  <a:pt x="155080" y="112541"/>
                </a:cubicBezTo>
                <a:lnTo>
                  <a:pt x="70674" y="196948"/>
                </a:lnTo>
                <a:lnTo>
                  <a:pt x="42538" y="225083"/>
                </a:lnTo>
                <a:cubicBezTo>
                  <a:pt x="37114" y="246781"/>
                  <a:pt x="14403" y="333838"/>
                  <a:pt x="14403" y="351692"/>
                </a:cubicBezTo>
                <a:cubicBezTo>
                  <a:pt x="14403" y="691703"/>
                  <a:pt x="0" y="617631"/>
                  <a:pt x="42538" y="787791"/>
                </a:cubicBezTo>
                <a:cubicBezTo>
                  <a:pt x="47227" y="886265"/>
                  <a:pt x="48419" y="984967"/>
                  <a:pt x="56606" y="1083212"/>
                </a:cubicBezTo>
                <a:cubicBezTo>
                  <a:pt x="59606" y="1119216"/>
                  <a:pt x="94993" y="1171035"/>
                  <a:pt x="126945" y="1181686"/>
                </a:cubicBezTo>
                <a:cubicBezTo>
                  <a:pt x="141013" y="1186375"/>
                  <a:pt x="155518" y="1189913"/>
                  <a:pt x="169148" y="1195754"/>
                </a:cubicBezTo>
                <a:cubicBezTo>
                  <a:pt x="188423" y="1204015"/>
                  <a:pt x="205783" y="1216526"/>
                  <a:pt x="225418" y="1223889"/>
                </a:cubicBezTo>
                <a:cubicBezTo>
                  <a:pt x="243521" y="1230678"/>
                  <a:pt x="262386" y="1236854"/>
                  <a:pt x="281689" y="1237957"/>
                </a:cubicBezTo>
                <a:cubicBezTo>
                  <a:pt x="426894" y="1246254"/>
                  <a:pt x="572396" y="1248198"/>
                  <a:pt x="717788" y="1252024"/>
                </a:cubicBezTo>
                <a:cubicBezTo>
                  <a:pt x="2150363" y="1289723"/>
                  <a:pt x="677936" y="1245063"/>
                  <a:pt x="1801000" y="1280160"/>
                </a:cubicBezTo>
                <a:cubicBezTo>
                  <a:pt x="1936738" y="1314094"/>
                  <a:pt x="1875624" y="1300711"/>
                  <a:pt x="1983880" y="1322363"/>
                </a:cubicBezTo>
                <a:lnTo>
                  <a:pt x="2630994" y="1308295"/>
                </a:lnTo>
                <a:cubicBezTo>
                  <a:pt x="2904706" y="1300001"/>
                  <a:pt x="2826799" y="1315616"/>
                  <a:pt x="2968618" y="1280160"/>
                </a:cubicBezTo>
                <a:cubicBezTo>
                  <a:pt x="2991308" y="1257470"/>
                  <a:pt x="3011579" y="1240878"/>
                  <a:pt x="3024889" y="1209821"/>
                </a:cubicBezTo>
                <a:cubicBezTo>
                  <a:pt x="3032505" y="1192050"/>
                  <a:pt x="3033645" y="1172141"/>
                  <a:pt x="3038957" y="1153551"/>
                </a:cubicBezTo>
                <a:cubicBezTo>
                  <a:pt x="3043031" y="1139293"/>
                  <a:pt x="3048336" y="1125416"/>
                  <a:pt x="3053025" y="1111348"/>
                </a:cubicBezTo>
                <a:cubicBezTo>
                  <a:pt x="3057714" y="1059766"/>
                  <a:pt x="3059767" y="1007877"/>
                  <a:pt x="3067092" y="956603"/>
                </a:cubicBezTo>
                <a:cubicBezTo>
                  <a:pt x="3069189" y="941923"/>
                  <a:pt x="3080289" y="929203"/>
                  <a:pt x="3081160" y="914400"/>
                </a:cubicBezTo>
                <a:cubicBezTo>
                  <a:pt x="3088633" y="787355"/>
                  <a:pt x="3076407" y="544268"/>
                  <a:pt x="3109295" y="379828"/>
                </a:cubicBezTo>
                <a:cubicBezTo>
                  <a:pt x="3112203" y="365287"/>
                  <a:pt x="3118674" y="351692"/>
                  <a:pt x="3123363" y="337624"/>
                </a:cubicBezTo>
                <a:cubicBezTo>
                  <a:pt x="3118674" y="290732"/>
                  <a:pt x="3128796" y="239850"/>
                  <a:pt x="3109295" y="196948"/>
                </a:cubicBezTo>
                <a:cubicBezTo>
                  <a:pt x="3101295" y="179347"/>
                  <a:pt x="3070318" y="191527"/>
                  <a:pt x="3053025" y="182880"/>
                </a:cubicBezTo>
                <a:cubicBezTo>
                  <a:pt x="3041162" y="176948"/>
                  <a:pt x="3038058" y="156324"/>
                  <a:pt x="3024889" y="154744"/>
                </a:cubicBezTo>
                <a:cubicBezTo>
                  <a:pt x="2917704" y="141882"/>
                  <a:pt x="2809184" y="145366"/>
                  <a:pt x="2701332" y="140677"/>
                </a:cubicBezTo>
                <a:cubicBezTo>
                  <a:pt x="2677886" y="135988"/>
                  <a:pt x="2654062" y="132900"/>
                  <a:pt x="2630994" y="126609"/>
                </a:cubicBezTo>
                <a:cubicBezTo>
                  <a:pt x="2602382" y="118806"/>
                  <a:pt x="2574723" y="107852"/>
                  <a:pt x="2546588" y="98474"/>
                </a:cubicBezTo>
                <a:cubicBezTo>
                  <a:pt x="2532520" y="93785"/>
                  <a:pt x="2519140" y="85882"/>
                  <a:pt x="2504385" y="84406"/>
                </a:cubicBezTo>
                <a:lnTo>
                  <a:pt x="2363708" y="70338"/>
                </a:lnTo>
                <a:cubicBezTo>
                  <a:pt x="2237099" y="75027"/>
                  <a:pt x="2110056" y="72935"/>
                  <a:pt x="1983880" y="84406"/>
                </a:cubicBezTo>
                <a:cubicBezTo>
                  <a:pt x="1954345" y="87091"/>
                  <a:pt x="1899474" y="112541"/>
                  <a:pt x="1899474" y="112541"/>
                </a:cubicBezTo>
                <a:cubicBezTo>
                  <a:pt x="1782243" y="107852"/>
                  <a:pt x="1664892" y="105571"/>
                  <a:pt x="1547782" y="98474"/>
                </a:cubicBezTo>
                <a:cubicBezTo>
                  <a:pt x="1510045" y="96187"/>
                  <a:pt x="1472398" y="91373"/>
                  <a:pt x="1435240" y="84406"/>
                </a:cubicBezTo>
                <a:cubicBezTo>
                  <a:pt x="1397234" y="77280"/>
                  <a:pt x="1361313" y="58303"/>
                  <a:pt x="1322698" y="56271"/>
                </a:cubicBezTo>
                <a:lnTo>
                  <a:pt x="1055412" y="42203"/>
                </a:lnTo>
                <a:cubicBezTo>
                  <a:pt x="1027277" y="37514"/>
                  <a:pt x="998976" y="33729"/>
                  <a:pt x="971006" y="28135"/>
                </a:cubicBezTo>
                <a:cubicBezTo>
                  <a:pt x="952047" y="24343"/>
                  <a:pt x="933609" y="18262"/>
                  <a:pt x="914735" y="14068"/>
                </a:cubicBezTo>
                <a:cubicBezTo>
                  <a:pt x="891394" y="8881"/>
                  <a:pt x="867843" y="4689"/>
                  <a:pt x="844397" y="0"/>
                </a:cubicBezTo>
                <a:cubicBezTo>
                  <a:pt x="675585" y="4689"/>
                  <a:pt x="506408" y="2036"/>
                  <a:pt x="337960" y="14068"/>
                </a:cubicBezTo>
                <a:cubicBezTo>
                  <a:pt x="308378" y="16181"/>
                  <a:pt x="283211" y="42203"/>
                  <a:pt x="253554" y="42203"/>
                </a:cubicBezTo>
                <a:lnTo>
                  <a:pt x="281689" y="42203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450083" y="4304714"/>
            <a:ext cx="3575930" cy="1493322"/>
          </a:xfrm>
          <a:custGeom>
            <a:avLst/>
            <a:gdLst>
              <a:gd name="connsiteX0" fmla="*/ 3573277 w 3575930"/>
              <a:gd name="connsiteY0" fmla="*/ 942535 h 1493322"/>
              <a:gd name="connsiteX1" fmla="*/ 3460735 w 3575930"/>
              <a:gd name="connsiteY1" fmla="*/ 900332 h 1493322"/>
              <a:gd name="connsiteX2" fmla="*/ 3404465 w 3575930"/>
              <a:gd name="connsiteY2" fmla="*/ 872197 h 1493322"/>
              <a:gd name="connsiteX3" fmla="*/ 3362262 w 3575930"/>
              <a:gd name="connsiteY3" fmla="*/ 844061 h 1493322"/>
              <a:gd name="connsiteX4" fmla="*/ 3320059 w 3575930"/>
              <a:gd name="connsiteY4" fmla="*/ 829994 h 1493322"/>
              <a:gd name="connsiteX5" fmla="*/ 3277855 w 3575930"/>
              <a:gd name="connsiteY5" fmla="*/ 759655 h 1493322"/>
              <a:gd name="connsiteX6" fmla="*/ 3263788 w 3575930"/>
              <a:gd name="connsiteY6" fmla="*/ 717452 h 1493322"/>
              <a:gd name="connsiteX7" fmla="*/ 3235652 w 3575930"/>
              <a:gd name="connsiteY7" fmla="*/ 675249 h 1493322"/>
              <a:gd name="connsiteX8" fmla="*/ 3193449 w 3575930"/>
              <a:gd name="connsiteY8" fmla="*/ 590843 h 1493322"/>
              <a:gd name="connsiteX9" fmla="*/ 3165314 w 3575930"/>
              <a:gd name="connsiteY9" fmla="*/ 506437 h 1493322"/>
              <a:gd name="connsiteX10" fmla="*/ 3137179 w 3575930"/>
              <a:gd name="connsiteY10" fmla="*/ 478301 h 1493322"/>
              <a:gd name="connsiteX11" fmla="*/ 3080908 w 3575930"/>
              <a:gd name="connsiteY11" fmla="*/ 393895 h 1493322"/>
              <a:gd name="connsiteX12" fmla="*/ 3024637 w 3575930"/>
              <a:gd name="connsiteY12" fmla="*/ 337624 h 1493322"/>
              <a:gd name="connsiteX13" fmla="*/ 2982434 w 3575930"/>
              <a:gd name="connsiteY13" fmla="*/ 253218 h 1493322"/>
              <a:gd name="connsiteX14" fmla="*/ 2926163 w 3575930"/>
              <a:gd name="connsiteY14" fmla="*/ 168812 h 1493322"/>
              <a:gd name="connsiteX15" fmla="*/ 2883960 w 3575930"/>
              <a:gd name="connsiteY15" fmla="*/ 154744 h 1493322"/>
              <a:gd name="connsiteX16" fmla="*/ 2475997 w 3575930"/>
              <a:gd name="connsiteY16" fmla="*/ 126609 h 1493322"/>
              <a:gd name="connsiteX17" fmla="*/ 2377523 w 3575930"/>
              <a:gd name="connsiteY17" fmla="*/ 98474 h 1493322"/>
              <a:gd name="connsiteX18" fmla="*/ 2250914 w 3575930"/>
              <a:gd name="connsiteY18" fmla="*/ 56271 h 1493322"/>
              <a:gd name="connsiteX19" fmla="*/ 2208711 w 3575930"/>
              <a:gd name="connsiteY19" fmla="*/ 42203 h 1493322"/>
              <a:gd name="connsiteX20" fmla="*/ 2138372 w 3575930"/>
              <a:gd name="connsiteY20" fmla="*/ 28135 h 1493322"/>
              <a:gd name="connsiteX21" fmla="*/ 2096169 w 3575930"/>
              <a:gd name="connsiteY21" fmla="*/ 14068 h 1493322"/>
              <a:gd name="connsiteX22" fmla="*/ 2025831 w 3575930"/>
              <a:gd name="connsiteY22" fmla="*/ 0 h 1493322"/>
              <a:gd name="connsiteX23" fmla="*/ 1786680 w 3575930"/>
              <a:gd name="connsiteY23" fmla="*/ 14068 h 1493322"/>
              <a:gd name="connsiteX24" fmla="*/ 1744477 w 3575930"/>
              <a:gd name="connsiteY24" fmla="*/ 28135 h 1493322"/>
              <a:gd name="connsiteX25" fmla="*/ 1688206 w 3575930"/>
              <a:gd name="connsiteY25" fmla="*/ 42203 h 1493322"/>
              <a:gd name="connsiteX26" fmla="*/ 1646003 w 3575930"/>
              <a:gd name="connsiteY26" fmla="*/ 56271 h 1493322"/>
              <a:gd name="connsiteX27" fmla="*/ 1561597 w 3575930"/>
              <a:gd name="connsiteY27" fmla="*/ 70338 h 1493322"/>
              <a:gd name="connsiteX28" fmla="*/ 745671 w 3575930"/>
              <a:gd name="connsiteY28" fmla="*/ 84406 h 1493322"/>
              <a:gd name="connsiteX29" fmla="*/ 225166 w 3575930"/>
              <a:gd name="connsiteY29" fmla="*/ 98474 h 1493322"/>
              <a:gd name="connsiteX30" fmla="*/ 197031 w 3575930"/>
              <a:gd name="connsiteY30" fmla="*/ 140677 h 1493322"/>
              <a:gd name="connsiteX31" fmla="*/ 154828 w 3575930"/>
              <a:gd name="connsiteY31" fmla="*/ 168812 h 1493322"/>
              <a:gd name="connsiteX32" fmla="*/ 112625 w 3575930"/>
              <a:gd name="connsiteY32" fmla="*/ 239151 h 1493322"/>
              <a:gd name="connsiteX33" fmla="*/ 84489 w 3575930"/>
              <a:gd name="connsiteY33" fmla="*/ 295421 h 1493322"/>
              <a:gd name="connsiteX34" fmla="*/ 70422 w 3575930"/>
              <a:gd name="connsiteY34" fmla="*/ 351692 h 1493322"/>
              <a:gd name="connsiteX35" fmla="*/ 42286 w 3575930"/>
              <a:gd name="connsiteY35" fmla="*/ 379828 h 1493322"/>
              <a:gd name="connsiteX36" fmla="*/ 98557 w 3575930"/>
              <a:gd name="connsiteY36" fmla="*/ 633046 h 1493322"/>
              <a:gd name="connsiteX37" fmla="*/ 126692 w 3575930"/>
              <a:gd name="connsiteY37" fmla="*/ 675249 h 1493322"/>
              <a:gd name="connsiteX38" fmla="*/ 154828 w 3575930"/>
              <a:gd name="connsiteY38" fmla="*/ 731520 h 1493322"/>
              <a:gd name="connsiteX39" fmla="*/ 225166 w 3575930"/>
              <a:gd name="connsiteY39" fmla="*/ 773723 h 1493322"/>
              <a:gd name="connsiteX40" fmla="*/ 253302 w 3575930"/>
              <a:gd name="connsiteY40" fmla="*/ 801858 h 1493322"/>
              <a:gd name="connsiteX41" fmla="*/ 365843 w 3575930"/>
              <a:gd name="connsiteY41" fmla="*/ 844061 h 1493322"/>
              <a:gd name="connsiteX42" fmla="*/ 379911 w 3575930"/>
              <a:gd name="connsiteY42" fmla="*/ 900332 h 1493322"/>
              <a:gd name="connsiteX43" fmla="*/ 393979 w 3575930"/>
              <a:gd name="connsiteY43" fmla="*/ 984738 h 1493322"/>
              <a:gd name="connsiteX44" fmla="*/ 450249 w 3575930"/>
              <a:gd name="connsiteY44" fmla="*/ 1012874 h 1493322"/>
              <a:gd name="connsiteX45" fmla="*/ 520588 w 3575930"/>
              <a:gd name="connsiteY45" fmla="*/ 1069144 h 1493322"/>
              <a:gd name="connsiteX46" fmla="*/ 562791 w 3575930"/>
              <a:gd name="connsiteY46" fmla="*/ 1083212 h 1493322"/>
              <a:gd name="connsiteX47" fmla="*/ 604994 w 3575930"/>
              <a:gd name="connsiteY47" fmla="*/ 1111348 h 1493322"/>
              <a:gd name="connsiteX48" fmla="*/ 675332 w 3575930"/>
              <a:gd name="connsiteY48" fmla="*/ 1139483 h 1493322"/>
              <a:gd name="connsiteX49" fmla="*/ 759739 w 3575930"/>
              <a:gd name="connsiteY49" fmla="*/ 1167618 h 1493322"/>
              <a:gd name="connsiteX50" fmla="*/ 900415 w 3575930"/>
              <a:gd name="connsiteY50" fmla="*/ 1223889 h 1493322"/>
              <a:gd name="connsiteX51" fmla="*/ 942619 w 3575930"/>
              <a:gd name="connsiteY51" fmla="*/ 1237957 h 1493322"/>
              <a:gd name="connsiteX52" fmla="*/ 1041092 w 3575930"/>
              <a:gd name="connsiteY52" fmla="*/ 1252024 h 1493322"/>
              <a:gd name="connsiteX53" fmla="*/ 1083295 w 3575930"/>
              <a:gd name="connsiteY53" fmla="*/ 1280160 h 1493322"/>
              <a:gd name="connsiteX54" fmla="*/ 1153634 w 3575930"/>
              <a:gd name="connsiteY54" fmla="*/ 1294228 h 1493322"/>
              <a:gd name="connsiteX55" fmla="*/ 1420920 w 3575930"/>
              <a:gd name="connsiteY55" fmla="*/ 1322363 h 1493322"/>
              <a:gd name="connsiteX56" fmla="*/ 2096169 w 3575930"/>
              <a:gd name="connsiteY56" fmla="*/ 1322363 h 1493322"/>
              <a:gd name="connsiteX57" fmla="*/ 2293117 w 3575930"/>
              <a:gd name="connsiteY57" fmla="*/ 1350498 h 1493322"/>
              <a:gd name="connsiteX58" fmla="*/ 2433794 w 3575930"/>
              <a:gd name="connsiteY58" fmla="*/ 1392701 h 1493322"/>
              <a:gd name="connsiteX59" fmla="*/ 2616674 w 3575930"/>
              <a:gd name="connsiteY59" fmla="*/ 1434904 h 1493322"/>
              <a:gd name="connsiteX60" fmla="*/ 2672945 w 3575930"/>
              <a:gd name="connsiteY60" fmla="*/ 1463040 h 1493322"/>
              <a:gd name="connsiteX61" fmla="*/ 2898028 w 3575930"/>
              <a:gd name="connsiteY61" fmla="*/ 1491175 h 1493322"/>
              <a:gd name="connsiteX62" fmla="*/ 3277855 w 3575930"/>
              <a:gd name="connsiteY62" fmla="*/ 1477108 h 1493322"/>
              <a:gd name="connsiteX63" fmla="*/ 3362262 w 3575930"/>
              <a:gd name="connsiteY63" fmla="*/ 1406769 h 1493322"/>
              <a:gd name="connsiteX64" fmla="*/ 3404465 w 3575930"/>
              <a:gd name="connsiteY64" fmla="*/ 1378634 h 1493322"/>
              <a:gd name="connsiteX65" fmla="*/ 3474803 w 3575930"/>
              <a:gd name="connsiteY65" fmla="*/ 1308295 h 1493322"/>
              <a:gd name="connsiteX66" fmla="*/ 3517006 w 3575930"/>
              <a:gd name="connsiteY66" fmla="*/ 1181686 h 1493322"/>
              <a:gd name="connsiteX67" fmla="*/ 3531074 w 3575930"/>
              <a:gd name="connsiteY67" fmla="*/ 1139483 h 1493322"/>
              <a:gd name="connsiteX68" fmla="*/ 3573277 w 3575930"/>
              <a:gd name="connsiteY68" fmla="*/ 1055077 h 1493322"/>
              <a:gd name="connsiteX69" fmla="*/ 3573277 w 3575930"/>
              <a:gd name="connsiteY69" fmla="*/ 998806 h 149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575930" h="1493322">
                <a:moveTo>
                  <a:pt x="3573277" y="942535"/>
                </a:moveTo>
                <a:cubicBezTo>
                  <a:pt x="3526868" y="927066"/>
                  <a:pt x="3511207" y="922764"/>
                  <a:pt x="3460735" y="900332"/>
                </a:cubicBezTo>
                <a:cubicBezTo>
                  <a:pt x="3441572" y="891815"/>
                  <a:pt x="3422673" y="882601"/>
                  <a:pt x="3404465" y="872197"/>
                </a:cubicBezTo>
                <a:cubicBezTo>
                  <a:pt x="3389785" y="863809"/>
                  <a:pt x="3377384" y="851622"/>
                  <a:pt x="3362262" y="844061"/>
                </a:cubicBezTo>
                <a:cubicBezTo>
                  <a:pt x="3348999" y="837429"/>
                  <a:pt x="3334127" y="834683"/>
                  <a:pt x="3320059" y="829994"/>
                </a:cubicBezTo>
                <a:cubicBezTo>
                  <a:pt x="3280205" y="710435"/>
                  <a:pt x="3335789" y="856212"/>
                  <a:pt x="3277855" y="759655"/>
                </a:cubicBezTo>
                <a:cubicBezTo>
                  <a:pt x="3270226" y="746940"/>
                  <a:pt x="3270420" y="730715"/>
                  <a:pt x="3263788" y="717452"/>
                </a:cubicBezTo>
                <a:cubicBezTo>
                  <a:pt x="3256227" y="702330"/>
                  <a:pt x="3245031" y="689317"/>
                  <a:pt x="3235652" y="675249"/>
                </a:cubicBezTo>
                <a:cubicBezTo>
                  <a:pt x="3184354" y="521346"/>
                  <a:pt x="3266166" y="754454"/>
                  <a:pt x="3193449" y="590843"/>
                </a:cubicBezTo>
                <a:cubicBezTo>
                  <a:pt x="3181404" y="563742"/>
                  <a:pt x="3186284" y="527408"/>
                  <a:pt x="3165314" y="506437"/>
                </a:cubicBezTo>
                <a:cubicBezTo>
                  <a:pt x="3155936" y="497058"/>
                  <a:pt x="3145137" y="488912"/>
                  <a:pt x="3137179" y="478301"/>
                </a:cubicBezTo>
                <a:cubicBezTo>
                  <a:pt x="3116890" y="451249"/>
                  <a:pt x="3104818" y="417805"/>
                  <a:pt x="3080908" y="393895"/>
                </a:cubicBezTo>
                <a:lnTo>
                  <a:pt x="3024637" y="337624"/>
                </a:lnTo>
                <a:cubicBezTo>
                  <a:pt x="2989277" y="231545"/>
                  <a:pt x="3036975" y="362300"/>
                  <a:pt x="2982434" y="253218"/>
                </a:cubicBezTo>
                <a:cubicBezTo>
                  <a:pt x="2956624" y="201598"/>
                  <a:pt x="2986164" y="208813"/>
                  <a:pt x="2926163" y="168812"/>
                </a:cubicBezTo>
                <a:cubicBezTo>
                  <a:pt x="2913825" y="160587"/>
                  <a:pt x="2898640" y="156841"/>
                  <a:pt x="2883960" y="154744"/>
                </a:cubicBezTo>
                <a:cubicBezTo>
                  <a:pt x="2787214" y="140923"/>
                  <a:pt x="2548857" y="130657"/>
                  <a:pt x="2475997" y="126609"/>
                </a:cubicBezTo>
                <a:cubicBezTo>
                  <a:pt x="2443172" y="117231"/>
                  <a:pt x="2410107" y="108656"/>
                  <a:pt x="2377523" y="98474"/>
                </a:cubicBezTo>
                <a:cubicBezTo>
                  <a:pt x="2335062" y="85205"/>
                  <a:pt x="2293117" y="70339"/>
                  <a:pt x="2250914" y="56271"/>
                </a:cubicBezTo>
                <a:cubicBezTo>
                  <a:pt x="2236846" y="51582"/>
                  <a:pt x="2223252" y="45111"/>
                  <a:pt x="2208711" y="42203"/>
                </a:cubicBezTo>
                <a:cubicBezTo>
                  <a:pt x="2185265" y="37514"/>
                  <a:pt x="2161569" y="33934"/>
                  <a:pt x="2138372" y="28135"/>
                </a:cubicBezTo>
                <a:cubicBezTo>
                  <a:pt x="2123986" y="24539"/>
                  <a:pt x="2110555" y="17664"/>
                  <a:pt x="2096169" y="14068"/>
                </a:cubicBezTo>
                <a:cubicBezTo>
                  <a:pt x="2072973" y="8269"/>
                  <a:pt x="2049277" y="4689"/>
                  <a:pt x="2025831" y="0"/>
                </a:cubicBezTo>
                <a:cubicBezTo>
                  <a:pt x="1946114" y="4689"/>
                  <a:pt x="1866139" y="6122"/>
                  <a:pt x="1786680" y="14068"/>
                </a:cubicBezTo>
                <a:cubicBezTo>
                  <a:pt x="1771925" y="15543"/>
                  <a:pt x="1758735" y="24061"/>
                  <a:pt x="1744477" y="28135"/>
                </a:cubicBezTo>
                <a:cubicBezTo>
                  <a:pt x="1725887" y="33446"/>
                  <a:pt x="1706796" y="36891"/>
                  <a:pt x="1688206" y="42203"/>
                </a:cubicBezTo>
                <a:cubicBezTo>
                  <a:pt x="1673948" y="46277"/>
                  <a:pt x="1660479" y="53054"/>
                  <a:pt x="1646003" y="56271"/>
                </a:cubicBezTo>
                <a:cubicBezTo>
                  <a:pt x="1618159" y="62459"/>
                  <a:pt x="1589732" y="65649"/>
                  <a:pt x="1561597" y="70338"/>
                </a:cubicBezTo>
                <a:cubicBezTo>
                  <a:pt x="1245822" y="175599"/>
                  <a:pt x="1506843" y="99044"/>
                  <a:pt x="745671" y="84406"/>
                </a:cubicBezTo>
                <a:cubicBezTo>
                  <a:pt x="572169" y="89095"/>
                  <a:pt x="397825" y="80765"/>
                  <a:pt x="225166" y="98474"/>
                </a:cubicBezTo>
                <a:cubicBezTo>
                  <a:pt x="208347" y="100199"/>
                  <a:pt x="208986" y="128722"/>
                  <a:pt x="197031" y="140677"/>
                </a:cubicBezTo>
                <a:cubicBezTo>
                  <a:pt x="185076" y="152632"/>
                  <a:pt x="168896" y="159434"/>
                  <a:pt x="154828" y="168812"/>
                </a:cubicBezTo>
                <a:cubicBezTo>
                  <a:pt x="122174" y="266773"/>
                  <a:pt x="164118" y="161912"/>
                  <a:pt x="112625" y="239151"/>
                </a:cubicBezTo>
                <a:cubicBezTo>
                  <a:pt x="100992" y="256600"/>
                  <a:pt x="93868" y="276664"/>
                  <a:pt x="84489" y="295421"/>
                </a:cubicBezTo>
                <a:cubicBezTo>
                  <a:pt x="79800" y="314178"/>
                  <a:pt x="79068" y="334399"/>
                  <a:pt x="70422" y="351692"/>
                </a:cubicBezTo>
                <a:cubicBezTo>
                  <a:pt x="64490" y="363555"/>
                  <a:pt x="43022" y="366585"/>
                  <a:pt x="42286" y="379828"/>
                </a:cubicBezTo>
                <a:cubicBezTo>
                  <a:pt x="29864" y="603422"/>
                  <a:pt x="0" y="567342"/>
                  <a:pt x="98557" y="633046"/>
                </a:cubicBezTo>
                <a:cubicBezTo>
                  <a:pt x="107935" y="647114"/>
                  <a:pt x="118304" y="660569"/>
                  <a:pt x="126692" y="675249"/>
                </a:cubicBezTo>
                <a:cubicBezTo>
                  <a:pt x="137097" y="693457"/>
                  <a:pt x="139999" y="716691"/>
                  <a:pt x="154828" y="731520"/>
                </a:cubicBezTo>
                <a:cubicBezTo>
                  <a:pt x="174162" y="750854"/>
                  <a:pt x="202916" y="757831"/>
                  <a:pt x="225166" y="773723"/>
                </a:cubicBezTo>
                <a:cubicBezTo>
                  <a:pt x="235959" y="781432"/>
                  <a:pt x="242266" y="794501"/>
                  <a:pt x="253302" y="801858"/>
                </a:cubicBezTo>
                <a:cubicBezTo>
                  <a:pt x="297443" y="831286"/>
                  <a:pt x="316353" y="831689"/>
                  <a:pt x="365843" y="844061"/>
                </a:cubicBezTo>
                <a:cubicBezTo>
                  <a:pt x="370532" y="862818"/>
                  <a:pt x="376119" y="881373"/>
                  <a:pt x="379911" y="900332"/>
                </a:cubicBezTo>
                <a:cubicBezTo>
                  <a:pt x="385505" y="928302"/>
                  <a:pt x="378862" y="960550"/>
                  <a:pt x="393979" y="984738"/>
                </a:cubicBezTo>
                <a:cubicBezTo>
                  <a:pt x="405093" y="1002521"/>
                  <a:pt x="432800" y="1001241"/>
                  <a:pt x="450249" y="1012874"/>
                </a:cubicBezTo>
                <a:cubicBezTo>
                  <a:pt x="528750" y="1065209"/>
                  <a:pt x="418386" y="1018043"/>
                  <a:pt x="520588" y="1069144"/>
                </a:cubicBezTo>
                <a:cubicBezTo>
                  <a:pt x="533851" y="1075776"/>
                  <a:pt x="549528" y="1076580"/>
                  <a:pt x="562791" y="1083212"/>
                </a:cubicBezTo>
                <a:cubicBezTo>
                  <a:pt x="577913" y="1090773"/>
                  <a:pt x="589872" y="1103787"/>
                  <a:pt x="604994" y="1111348"/>
                </a:cubicBezTo>
                <a:cubicBezTo>
                  <a:pt x="627580" y="1122641"/>
                  <a:pt x="651600" y="1130853"/>
                  <a:pt x="675332" y="1139483"/>
                </a:cubicBezTo>
                <a:cubicBezTo>
                  <a:pt x="703204" y="1149618"/>
                  <a:pt x="733213" y="1154354"/>
                  <a:pt x="759739" y="1167618"/>
                </a:cubicBezTo>
                <a:cubicBezTo>
                  <a:pt x="842536" y="1209018"/>
                  <a:pt x="796114" y="1189122"/>
                  <a:pt x="900415" y="1223889"/>
                </a:cubicBezTo>
                <a:cubicBezTo>
                  <a:pt x="914483" y="1228578"/>
                  <a:pt x="927939" y="1235860"/>
                  <a:pt x="942619" y="1237957"/>
                </a:cubicBezTo>
                <a:lnTo>
                  <a:pt x="1041092" y="1252024"/>
                </a:lnTo>
                <a:cubicBezTo>
                  <a:pt x="1055160" y="1261403"/>
                  <a:pt x="1067464" y="1274223"/>
                  <a:pt x="1083295" y="1280160"/>
                </a:cubicBezTo>
                <a:cubicBezTo>
                  <a:pt x="1105683" y="1288556"/>
                  <a:pt x="1130293" y="1289041"/>
                  <a:pt x="1153634" y="1294228"/>
                </a:cubicBezTo>
                <a:cubicBezTo>
                  <a:pt x="1300549" y="1326875"/>
                  <a:pt x="1109471" y="1301599"/>
                  <a:pt x="1420920" y="1322363"/>
                </a:cubicBezTo>
                <a:cubicBezTo>
                  <a:pt x="1668994" y="1405056"/>
                  <a:pt x="1368088" y="1310023"/>
                  <a:pt x="2096169" y="1322363"/>
                </a:cubicBezTo>
                <a:cubicBezTo>
                  <a:pt x="2162475" y="1323487"/>
                  <a:pt x="2227468" y="1341120"/>
                  <a:pt x="2293117" y="1350498"/>
                </a:cubicBezTo>
                <a:cubicBezTo>
                  <a:pt x="2340009" y="1364566"/>
                  <a:pt x="2386623" y="1379598"/>
                  <a:pt x="2433794" y="1392701"/>
                </a:cubicBezTo>
                <a:cubicBezTo>
                  <a:pt x="2521070" y="1416944"/>
                  <a:pt x="2538384" y="1419247"/>
                  <a:pt x="2616674" y="1434904"/>
                </a:cubicBezTo>
                <a:cubicBezTo>
                  <a:pt x="2635431" y="1444283"/>
                  <a:pt x="2653050" y="1456408"/>
                  <a:pt x="2672945" y="1463040"/>
                </a:cubicBezTo>
                <a:cubicBezTo>
                  <a:pt x="2727454" y="1481210"/>
                  <a:pt x="2863776" y="1488061"/>
                  <a:pt x="2898028" y="1491175"/>
                </a:cubicBezTo>
                <a:cubicBezTo>
                  <a:pt x="3024637" y="1486486"/>
                  <a:pt x="3152201" y="1493322"/>
                  <a:pt x="3277855" y="1477108"/>
                </a:cubicBezTo>
                <a:cubicBezTo>
                  <a:pt x="3306397" y="1473425"/>
                  <a:pt x="3339235" y="1425190"/>
                  <a:pt x="3362262" y="1406769"/>
                </a:cubicBezTo>
                <a:cubicBezTo>
                  <a:pt x="3375464" y="1396207"/>
                  <a:pt x="3391741" y="1389767"/>
                  <a:pt x="3404465" y="1378634"/>
                </a:cubicBezTo>
                <a:cubicBezTo>
                  <a:pt x="3429419" y="1356799"/>
                  <a:pt x="3474803" y="1308295"/>
                  <a:pt x="3474803" y="1308295"/>
                </a:cubicBezTo>
                <a:lnTo>
                  <a:pt x="3517006" y="1181686"/>
                </a:lnTo>
                <a:cubicBezTo>
                  <a:pt x="3521695" y="1167618"/>
                  <a:pt x="3522849" y="1151821"/>
                  <a:pt x="3531074" y="1139483"/>
                </a:cubicBezTo>
                <a:cubicBezTo>
                  <a:pt x="3551335" y="1109091"/>
                  <a:pt x="3567982" y="1092139"/>
                  <a:pt x="3573277" y="1055077"/>
                </a:cubicBezTo>
                <a:cubicBezTo>
                  <a:pt x="3575930" y="1036509"/>
                  <a:pt x="3573277" y="1017563"/>
                  <a:pt x="3573277" y="998806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rcRect r="67479" b="67479"/>
          <a:stretch>
            <a:fillRect/>
          </a:stretch>
        </p:blipFill>
        <p:spPr>
          <a:xfrm>
            <a:off x="4000496" y="3500438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Flowers_Vector_Vector_Clipa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7479" b="67479"/>
          <a:stretch>
            <a:fillRect/>
          </a:stretch>
        </p:blipFill>
        <p:spPr>
          <a:xfrm>
            <a:off x="2071670" y="5000636"/>
            <a:ext cx="571504" cy="571504"/>
          </a:xfrm>
        </p:spPr>
      </p:pic>
      <p:pic>
        <p:nvPicPr>
          <p:cNvPr id="5" name="3 - Θέση περιεχομένου" descr="9Flowers_Vector_Vector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1757362" cy="1757362"/>
          </a:xfrm>
          <a:prstGeom prst="rect">
            <a:avLst/>
          </a:prstGeom>
        </p:spPr>
      </p:pic>
      <p:pic>
        <p:nvPicPr>
          <p:cNvPr id="6" name="3 - Θέση περιεχομένου" descr="9Flowers_Vector_Vector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86190"/>
            <a:ext cx="1757362" cy="1757362"/>
          </a:xfrm>
          <a:prstGeom prst="rect">
            <a:avLst/>
          </a:prstGeom>
        </p:spPr>
      </p:pic>
      <p:pic>
        <p:nvPicPr>
          <p:cNvPr id="7" name="3 - Θέση περιεχομένου" descr="9Flowers_Vector_Vector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0034" y="1928802"/>
            <a:ext cx="1757362" cy="1757362"/>
          </a:xfrm>
          <a:prstGeom prst="rect">
            <a:avLst/>
          </a:prstGeom>
        </p:spPr>
      </p:pic>
      <p:pic>
        <p:nvPicPr>
          <p:cNvPr id="8" name="3 - Θέση περιεχομένου" descr="9Flowers_Vector_Vector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357422" y="1928802"/>
            <a:ext cx="1757362" cy="1757362"/>
          </a:xfrm>
          <a:prstGeom prst="rect">
            <a:avLst/>
          </a:prstGeom>
        </p:spPr>
      </p:pic>
      <p:grpSp>
        <p:nvGrpSpPr>
          <p:cNvPr id="3" name="8 - Ομάδα"/>
          <p:cNvGrpSpPr/>
          <p:nvPr/>
        </p:nvGrpSpPr>
        <p:grpSpPr>
          <a:xfrm>
            <a:off x="7072330" y="1357298"/>
            <a:ext cx="1428760" cy="1785950"/>
            <a:chOff x="282840" y="1643050"/>
            <a:chExt cx="3867351" cy="3941220"/>
          </a:xfrm>
        </p:grpSpPr>
        <p:grpSp>
          <p:nvGrpSpPr>
            <p:cNvPr id="9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14 - Ομάδα"/>
          <p:cNvGrpSpPr/>
          <p:nvPr/>
        </p:nvGrpSpPr>
        <p:grpSpPr>
          <a:xfrm>
            <a:off x="7572396" y="3143248"/>
            <a:ext cx="1143008" cy="1867895"/>
            <a:chOff x="5286380" y="2632675"/>
            <a:chExt cx="2928433" cy="3939573"/>
          </a:xfrm>
        </p:grpSpPr>
        <p:grpSp>
          <p:nvGrpSpPr>
            <p:cNvPr id="15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0" y="1915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Πόσα ματσάκια με λουλούδια θα δώσουμε στη  Δεκάδα;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520505" y="1589649"/>
            <a:ext cx="3742006" cy="1505243"/>
          </a:xfrm>
          <a:custGeom>
            <a:avLst/>
            <a:gdLst>
              <a:gd name="connsiteX0" fmla="*/ 407963 w 3742006"/>
              <a:gd name="connsiteY0" fmla="*/ 211016 h 1505243"/>
              <a:gd name="connsiteX1" fmla="*/ 323557 w 3742006"/>
              <a:gd name="connsiteY1" fmla="*/ 281354 h 1505243"/>
              <a:gd name="connsiteX2" fmla="*/ 196947 w 3742006"/>
              <a:gd name="connsiteY2" fmla="*/ 436099 h 1505243"/>
              <a:gd name="connsiteX3" fmla="*/ 168812 w 3742006"/>
              <a:gd name="connsiteY3" fmla="*/ 478302 h 1505243"/>
              <a:gd name="connsiteX4" fmla="*/ 140677 w 3742006"/>
              <a:gd name="connsiteY4" fmla="*/ 520505 h 1505243"/>
              <a:gd name="connsiteX5" fmla="*/ 126609 w 3742006"/>
              <a:gd name="connsiteY5" fmla="*/ 576776 h 1505243"/>
              <a:gd name="connsiteX6" fmla="*/ 98473 w 3742006"/>
              <a:gd name="connsiteY6" fmla="*/ 633046 h 1505243"/>
              <a:gd name="connsiteX7" fmla="*/ 84406 w 3742006"/>
              <a:gd name="connsiteY7" fmla="*/ 717453 h 1505243"/>
              <a:gd name="connsiteX8" fmla="*/ 70338 w 3742006"/>
              <a:gd name="connsiteY8" fmla="*/ 759656 h 1505243"/>
              <a:gd name="connsiteX9" fmla="*/ 56270 w 3742006"/>
              <a:gd name="connsiteY9" fmla="*/ 1026942 h 1505243"/>
              <a:gd name="connsiteX10" fmla="*/ 14067 w 3742006"/>
              <a:gd name="connsiteY10" fmla="*/ 1153551 h 1505243"/>
              <a:gd name="connsiteX11" fmla="*/ 0 w 3742006"/>
              <a:gd name="connsiteY11" fmla="*/ 1195754 h 1505243"/>
              <a:gd name="connsiteX12" fmla="*/ 14067 w 3742006"/>
              <a:gd name="connsiteY12" fmla="*/ 1322363 h 1505243"/>
              <a:gd name="connsiteX13" fmla="*/ 42203 w 3742006"/>
              <a:gd name="connsiteY13" fmla="*/ 1350499 h 1505243"/>
              <a:gd name="connsiteX14" fmla="*/ 154744 w 3742006"/>
              <a:gd name="connsiteY14" fmla="*/ 1392702 h 1505243"/>
              <a:gd name="connsiteX15" fmla="*/ 393895 w 3742006"/>
              <a:gd name="connsiteY15" fmla="*/ 1420837 h 1505243"/>
              <a:gd name="connsiteX16" fmla="*/ 604910 w 3742006"/>
              <a:gd name="connsiteY16" fmla="*/ 1434905 h 1505243"/>
              <a:gd name="connsiteX17" fmla="*/ 1280160 w 3742006"/>
              <a:gd name="connsiteY17" fmla="*/ 1448973 h 1505243"/>
              <a:gd name="connsiteX18" fmla="*/ 1561513 w 3742006"/>
              <a:gd name="connsiteY18" fmla="*/ 1463040 h 1505243"/>
              <a:gd name="connsiteX19" fmla="*/ 1786597 w 3742006"/>
              <a:gd name="connsiteY19" fmla="*/ 1505243 h 1505243"/>
              <a:gd name="connsiteX20" fmla="*/ 2912012 w 3742006"/>
              <a:gd name="connsiteY20" fmla="*/ 1491176 h 1505243"/>
              <a:gd name="connsiteX21" fmla="*/ 3024553 w 3742006"/>
              <a:gd name="connsiteY21" fmla="*/ 1477108 h 1505243"/>
              <a:gd name="connsiteX22" fmla="*/ 3263704 w 3742006"/>
              <a:gd name="connsiteY22" fmla="*/ 1463040 h 1505243"/>
              <a:gd name="connsiteX23" fmla="*/ 3376246 w 3742006"/>
              <a:gd name="connsiteY23" fmla="*/ 1448973 h 1505243"/>
              <a:gd name="connsiteX24" fmla="*/ 3671667 w 3742006"/>
              <a:gd name="connsiteY24" fmla="*/ 1406769 h 1505243"/>
              <a:gd name="connsiteX25" fmla="*/ 3685735 w 3742006"/>
              <a:gd name="connsiteY25" fmla="*/ 1364566 h 1505243"/>
              <a:gd name="connsiteX26" fmla="*/ 3713870 w 3742006"/>
              <a:gd name="connsiteY26" fmla="*/ 1266093 h 1505243"/>
              <a:gd name="connsiteX27" fmla="*/ 3742006 w 3742006"/>
              <a:gd name="connsiteY27" fmla="*/ 1223889 h 1505243"/>
              <a:gd name="connsiteX28" fmla="*/ 3727938 w 3742006"/>
              <a:gd name="connsiteY28" fmla="*/ 984739 h 1505243"/>
              <a:gd name="connsiteX29" fmla="*/ 3713870 w 3742006"/>
              <a:gd name="connsiteY29" fmla="*/ 928468 h 1505243"/>
              <a:gd name="connsiteX30" fmla="*/ 3657600 w 3742006"/>
              <a:gd name="connsiteY30" fmla="*/ 745588 h 1505243"/>
              <a:gd name="connsiteX31" fmla="*/ 3629464 w 3742006"/>
              <a:gd name="connsiteY31" fmla="*/ 689317 h 1505243"/>
              <a:gd name="connsiteX32" fmla="*/ 3615397 w 3742006"/>
              <a:gd name="connsiteY32" fmla="*/ 618979 h 1505243"/>
              <a:gd name="connsiteX33" fmla="*/ 3587261 w 3742006"/>
              <a:gd name="connsiteY33" fmla="*/ 590843 h 1505243"/>
              <a:gd name="connsiteX34" fmla="*/ 3573193 w 3742006"/>
              <a:gd name="connsiteY34" fmla="*/ 506437 h 1505243"/>
              <a:gd name="connsiteX35" fmla="*/ 3545058 w 3742006"/>
              <a:gd name="connsiteY35" fmla="*/ 464234 h 1505243"/>
              <a:gd name="connsiteX36" fmla="*/ 3474720 w 3742006"/>
              <a:gd name="connsiteY36" fmla="*/ 337625 h 1505243"/>
              <a:gd name="connsiteX37" fmla="*/ 3446584 w 3742006"/>
              <a:gd name="connsiteY37" fmla="*/ 309489 h 1505243"/>
              <a:gd name="connsiteX38" fmla="*/ 3362178 w 3742006"/>
              <a:gd name="connsiteY38" fmla="*/ 281354 h 1505243"/>
              <a:gd name="connsiteX39" fmla="*/ 3263704 w 3742006"/>
              <a:gd name="connsiteY39" fmla="*/ 253219 h 1505243"/>
              <a:gd name="connsiteX40" fmla="*/ 3207433 w 3742006"/>
              <a:gd name="connsiteY40" fmla="*/ 225083 h 1505243"/>
              <a:gd name="connsiteX41" fmla="*/ 3123027 w 3742006"/>
              <a:gd name="connsiteY41" fmla="*/ 196948 h 1505243"/>
              <a:gd name="connsiteX42" fmla="*/ 3052689 w 3742006"/>
              <a:gd name="connsiteY42" fmla="*/ 140677 h 1505243"/>
              <a:gd name="connsiteX43" fmla="*/ 2996418 w 3742006"/>
              <a:gd name="connsiteY43" fmla="*/ 126609 h 1505243"/>
              <a:gd name="connsiteX44" fmla="*/ 2813538 w 3742006"/>
              <a:gd name="connsiteY44" fmla="*/ 84406 h 1505243"/>
              <a:gd name="connsiteX45" fmla="*/ 2771335 w 3742006"/>
              <a:gd name="connsiteY45" fmla="*/ 56271 h 1505243"/>
              <a:gd name="connsiteX46" fmla="*/ 2504049 w 3742006"/>
              <a:gd name="connsiteY46" fmla="*/ 0 h 1505243"/>
              <a:gd name="connsiteX47" fmla="*/ 1758461 w 3742006"/>
              <a:gd name="connsiteY47" fmla="*/ 28136 h 1505243"/>
              <a:gd name="connsiteX48" fmla="*/ 1716258 w 3742006"/>
              <a:gd name="connsiteY48" fmla="*/ 42203 h 1505243"/>
              <a:gd name="connsiteX49" fmla="*/ 689317 w 3742006"/>
              <a:gd name="connsiteY49" fmla="*/ 56271 h 1505243"/>
              <a:gd name="connsiteX50" fmla="*/ 562707 w 3742006"/>
              <a:gd name="connsiteY50" fmla="*/ 98474 h 1505243"/>
              <a:gd name="connsiteX51" fmla="*/ 520504 w 3742006"/>
              <a:gd name="connsiteY51" fmla="*/ 112542 h 1505243"/>
              <a:gd name="connsiteX52" fmla="*/ 478301 w 3742006"/>
              <a:gd name="connsiteY52" fmla="*/ 126609 h 1505243"/>
              <a:gd name="connsiteX53" fmla="*/ 422030 w 3742006"/>
              <a:gd name="connsiteY53" fmla="*/ 182880 h 1505243"/>
              <a:gd name="connsiteX54" fmla="*/ 407963 w 3742006"/>
              <a:gd name="connsiteY54" fmla="*/ 211016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742006" h="1505243">
                <a:moveTo>
                  <a:pt x="407963" y="211016"/>
                </a:moveTo>
                <a:cubicBezTo>
                  <a:pt x="391551" y="227428"/>
                  <a:pt x="385418" y="210656"/>
                  <a:pt x="323557" y="281354"/>
                </a:cubicBezTo>
                <a:cubicBezTo>
                  <a:pt x="191608" y="432153"/>
                  <a:pt x="310056" y="266435"/>
                  <a:pt x="196947" y="436099"/>
                </a:cubicBezTo>
                <a:lnTo>
                  <a:pt x="168812" y="478302"/>
                </a:lnTo>
                <a:lnTo>
                  <a:pt x="140677" y="520505"/>
                </a:lnTo>
                <a:cubicBezTo>
                  <a:pt x="135988" y="539262"/>
                  <a:pt x="133398" y="558673"/>
                  <a:pt x="126609" y="576776"/>
                </a:cubicBezTo>
                <a:cubicBezTo>
                  <a:pt x="119246" y="596411"/>
                  <a:pt x="104499" y="612960"/>
                  <a:pt x="98473" y="633046"/>
                </a:cubicBezTo>
                <a:cubicBezTo>
                  <a:pt x="90277" y="660367"/>
                  <a:pt x="90594" y="689608"/>
                  <a:pt x="84406" y="717453"/>
                </a:cubicBezTo>
                <a:cubicBezTo>
                  <a:pt x="81189" y="731929"/>
                  <a:pt x="75027" y="745588"/>
                  <a:pt x="70338" y="759656"/>
                </a:cubicBezTo>
                <a:cubicBezTo>
                  <a:pt x="65649" y="848751"/>
                  <a:pt x="66900" y="938359"/>
                  <a:pt x="56270" y="1026942"/>
                </a:cubicBezTo>
                <a:cubicBezTo>
                  <a:pt x="56269" y="1026950"/>
                  <a:pt x="21102" y="1132446"/>
                  <a:pt x="14067" y="1153551"/>
                </a:cubicBezTo>
                <a:lnTo>
                  <a:pt x="0" y="1195754"/>
                </a:lnTo>
                <a:cubicBezTo>
                  <a:pt x="4689" y="1237957"/>
                  <a:pt x="2894" y="1281397"/>
                  <a:pt x="14067" y="1322363"/>
                </a:cubicBezTo>
                <a:cubicBezTo>
                  <a:pt x="17557" y="1335159"/>
                  <a:pt x="31846" y="1342213"/>
                  <a:pt x="42203" y="1350499"/>
                </a:cubicBezTo>
                <a:cubicBezTo>
                  <a:pt x="89098" y="1388015"/>
                  <a:pt x="89327" y="1380808"/>
                  <a:pt x="154744" y="1392702"/>
                </a:cubicBezTo>
                <a:cubicBezTo>
                  <a:pt x="257211" y="1411332"/>
                  <a:pt x="270720" y="1411362"/>
                  <a:pt x="393895" y="1420837"/>
                </a:cubicBezTo>
                <a:cubicBezTo>
                  <a:pt x="464182" y="1426244"/>
                  <a:pt x="534451" y="1432668"/>
                  <a:pt x="604910" y="1434905"/>
                </a:cubicBezTo>
                <a:cubicBezTo>
                  <a:pt x="829929" y="1442049"/>
                  <a:pt x="1055077" y="1444284"/>
                  <a:pt x="1280160" y="1448973"/>
                </a:cubicBezTo>
                <a:cubicBezTo>
                  <a:pt x="1373944" y="1453662"/>
                  <a:pt x="1468021" y="1454275"/>
                  <a:pt x="1561513" y="1463040"/>
                </a:cubicBezTo>
                <a:cubicBezTo>
                  <a:pt x="1661707" y="1472433"/>
                  <a:pt x="1704702" y="1484770"/>
                  <a:pt x="1786597" y="1505243"/>
                </a:cubicBezTo>
                <a:lnTo>
                  <a:pt x="2912012" y="1491176"/>
                </a:lnTo>
                <a:cubicBezTo>
                  <a:pt x="2949808" y="1490317"/>
                  <a:pt x="2986868" y="1480123"/>
                  <a:pt x="3024553" y="1477108"/>
                </a:cubicBezTo>
                <a:cubicBezTo>
                  <a:pt x="3104153" y="1470740"/>
                  <a:pt x="3183987" y="1467729"/>
                  <a:pt x="3263704" y="1463040"/>
                </a:cubicBezTo>
                <a:cubicBezTo>
                  <a:pt x="3301218" y="1458351"/>
                  <a:pt x="3338551" y="1451873"/>
                  <a:pt x="3376246" y="1448973"/>
                </a:cubicBezTo>
                <a:cubicBezTo>
                  <a:pt x="3656130" y="1427444"/>
                  <a:pt x="3557169" y="1483103"/>
                  <a:pt x="3671667" y="1406769"/>
                </a:cubicBezTo>
                <a:cubicBezTo>
                  <a:pt x="3676356" y="1392701"/>
                  <a:pt x="3681661" y="1378824"/>
                  <a:pt x="3685735" y="1364566"/>
                </a:cubicBezTo>
                <a:cubicBezTo>
                  <a:pt x="3691743" y="1343540"/>
                  <a:pt x="3702630" y="1288574"/>
                  <a:pt x="3713870" y="1266093"/>
                </a:cubicBezTo>
                <a:cubicBezTo>
                  <a:pt x="3721431" y="1250970"/>
                  <a:pt x="3732627" y="1237957"/>
                  <a:pt x="3742006" y="1223889"/>
                </a:cubicBezTo>
                <a:cubicBezTo>
                  <a:pt x="3737317" y="1144172"/>
                  <a:pt x="3735509" y="1064234"/>
                  <a:pt x="3727938" y="984739"/>
                </a:cubicBezTo>
                <a:cubicBezTo>
                  <a:pt x="3726105" y="965492"/>
                  <a:pt x="3718957" y="947121"/>
                  <a:pt x="3713870" y="928468"/>
                </a:cubicBezTo>
                <a:cubicBezTo>
                  <a:pt x="3701976" y="884857"/>
                  <a:pt x="3675343" y="789945"/>
                  <a:pt x="3657600" y="745588"/>
                </a:cubicBezTo>
                <a:cubicBezTo>
                  <a:pt x="3649812" y="726117"/>
                  <a:pt x="3638843" y="708074"/>
                  <a:pt x="3629464" y="689317"/>
                </a:cubicBezTo>
                <a:cubicBezTo>
                  <a:pt x="3624775" y="665871"/>
                  <a:pt x="3624816" y="640956"/>
                  <a:pt x="3615397" y="618979"/>
                </a:cubicBezTo>
                <a:cubicBezTo>
                  <a:pt x="3610172" y="606788"/>
                  <a:pt x="3591918" y="603262"/>
                  <a:pt x="3587261" y="590843"/>
                </a:cubicBezTo>
                <a:cubicBezTo>
                  <a:pt x="3577246" y="564136"/>
                  <a:pt x="3582213" y="533497"/>
                  <a:pt x="3573193" y="506437"/>
                </a:cubicBezTo>
                <a:cubicBezTo>
                  <a:pt x="3567846" y="490397"/>
                  <a:pt x="3552619" y="479356"/>
                  <a:pt x="3545058" y="464234"/>
                </a:cubicBezTo>
                <a:cubicBezTo>
                  <a:pt x="3509679" y="393477"/>
                  <a:pt x="3563427" y="426332"/>
                  <a:pt x="3474720" y="337625"/>
                </a:cubicBezTo>
                <a:cubicBezTo>
                  <a:pt x="3465341" y="328246"/>
                  <a:pt x="3458447" y="315421"/>
                  <a:pt x="3446584" y="309489"/>
                </a:cubicBezTo>
                <a:cubicBezTo>
                  <a:pt x="3420058" y="296226"/>
                  <a:pt x="3390313" y="290732"/>
                  <a:pt x="3362178" y="281354"/>
                </a:cubicBezTo>
                <a:cubicBezTo>
                  <a:pt x="3301627" y="261170"/>
                  <a:pt x="3334368" y="270884"/>
                  <a:pt x="3263704" y="253219"/>
                </a:cubicBezTo>
                <a:cubicBezTo>
                  <a:pt x="3244947" y="243840"/>
                  <a:pt x="3226904" y="232871"/>
                  <a:pt x="3207433" y="225083"/>
                </a:cubicBezTo>
                <a:cubicBezTo>
                  <a:pt x="3179897" y="214069"/>
                  <a:pt x="3123027" y="196948"/>
                  <a:pt x="3123027" y="196948"/>
                </a:cubicBezTo>
                <a:cubicBezTo>
                  <a:pt x="3099581" y="178191"/>
                  <a:pt x="3078936" y="155259"/>
                  <a:pt x="3052689" y="140677"/>
                </a:cubicBezTo>
                <a:cubicBezTo>
                  <a:pt x="3035788" y="131287"/>
                  <a:pt x="3014760" y="132723"/>
                  <a:pt x="2996418" y="126609"/>
                </a:cubicBezTo>
                <a:cubicBezTo>
                  <a:pt x="2857238" y="80216"/>
                  <a:pt x="3001650" y="107920"/>
                  <a:pt x="2813538" y="84406"/>
                </a:cubicBezTo>
                <a:cubicBezTo>
                  <a:pt x="2799470" y="75028"/>
                  <a:pt x="2786942" y="62774"/>
                  <a:pt x="2771335" y="56271"/>
                </a:cubicBezTo>
                <a:cubicBezTo>
                  <a:pt x="2645101" y="3674"/>
                  <a:pt x="2641232" y="13719"/>
                  <a:pt x="2504049" y="0"/>
                </a:cubicBezTo>
                <a:lnTo>
                  <a:pt x="1758461" y="28136"/>
                </a:lnTo>
                <a:cubicBezTo>
                  <a:pt x="1743670" y="29192"/>
                  <a:pt x="1731081" y="41813"/>
                  <a:pt x="1716258" y="42203"/>
                </a:cubicBezTo>
                <a:cubicBezTo>
                  <a:pt x="1374031" y="51209"/>
                  <a:pt x="1031631" y="51582"/>
                  <a:pt x="689317" y="56271"/>
                </a:cubicBezTo>
                <a:lnTo>
                  <a:pt x="562707" y="98474"/>
                </a:lnTo>
                <a:lnTo>
                  <a:pt x="520504" y="112542"/>
                </a:lnTo>
                <a:lnTo>
                  <a:pt x="478301" y="126609"/>
                </a:lnTo>
                <a:cubicBezTo>
                  <a:pt x="459544" y="145366"/>
                  <a:pt x="447195" y="174491"/>
                  <a:pt x="422030" y="182880"/>
                </a:cubicBezTo>
                <a:cubicBezTo>
                  <a:pt x="369880" y="200264"/>
                  <a:pt x="424375" y="194604"/>
                  <a:pt x="407963" y="211016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393560" y="3024554"/>
            <a:ext cx="3128796" cy="1322363"/>
          </a:xfrm>
          <a:custGeom>
            <a:avLst/>
            <a:gdLst>
              <a:gd name="connsiteX0" fmla="*/ 281689 w 3128796"/>
              <a:gd name="connsiteY0" fmla="*/ 42203 h 1322363"/>
              <a:gd name="connsiteX1" fmla="*/ 197283 w 3128796"/>
              <a:gd name="connsiteY1" fmla="*/ 98474 h 1322363"/>
              <a:gd name="connsiteX2" fmla="*/ 155080 w 3128796"/>
              <a:gd name="connsiteY2" fmla="*/ 112541 h 1322363"/>
              <a:gd name="connsiteX3" fmla="*/ 70674 w 3128796"/>
              <a:gd name="connsiteY3" fmla="*/ 196948 h 1322363"/>
              <a:gd name="connsiteX4" fmla="*/ 42538 w 3128796"/>
              <a:gd name="connsiteY4" fmla="*/ 225083 h 1322363"/>
              <a:gd name="connsiteX5" fmla="*/ 14403 w 3128796"/>
              <a:gd name="connsiteY5" fmla="*/ 351692 h 1322363"/>
              <a:gd name="connsiteX6" fmla="*/ 42538 w 3128796"/>
              <a:gd name="connsiteY6" fmla="*/ 787791 h 1322363"/>
              <a:gd name="connsiteX7" fmla="*/ 56606 w 3128796"/>
              <a:gd name="connsiteY7" fmla="*/ 1083212 h 1322363"/>
              <a:gd name="connsiteX8" fmla="*/ 126945 w 3128796"/>
              <a:gd name="connsiteY8" fmla="*/ 1181686 h 1322363"/>
              <a:gd name="connsiteX9" fmla="*/ 169148 w 3128796"/>
              <a:gd name="connsiteY9" fmla="*/ 1195754 h 1322363"/>
              <a:gd name="connsiteX10" fmla="*/ 225418 w 3128796"/>
              <a:gd name="connsiteY10" fmla="*/ 1223889 h 1322363"/>
              <a:gd name="connsiteX11" fmla="*/ 281689 w 3128796"/>
              <a:gd name="connsiteY11" fmla="*/ 1237957 h 1322363"/>
              <a:gd name="connsiteX12" fmla="*/ 717788 w 3128796"/>
              <a:gd name="connsiteY12" fmla="*/ 1252024 h 1322363"/>
              <a:gd name="connsiteX13" fmla="*/ 1801000 w 3128796"/>
              <a:gd name="connsiteY13" fmla="*/ 1280160 h 1322363"/>
              <a:gd name="connsiteX14" fmla="*/ 1983880 w 3128796"/>
              <a:gd name="connsiteY14" fmla="*/ 1322363 h 1322363"/>
              <a:gd name="connsiteX15" fmla="*/ 2630994 w 3128796"/>
              <a:gd name="connsiteY15" fmla="*/ 1308295 h 1322363"/>
              <a:gd name="connsiteX16" fmla="*/ 2968618 w 3128796"/>
              <a:gd name="connsiteY16" fmla="*/ 1280160 h 1322363"/>
              <a:gd name="connsiteX17" fmla="*/ 3024889 w 3128796"/>
              <a:gd name="connsiteY17" fmla="*/ 1209821 h 1322363"/>
              <a:gd name="connsiteX18" fmla="*/ 3038957 w 3128796"/>
              <a:gd name="connsiteY18" fmla="*/ 1153551 h 1322363"/>
              <a:gd name="connsiteX19" fmla="*/ 3053025 w 3128796"/>
              <a:gd name="connsiteY19" fmla="*/ 1111348 h 1322363"/>
              <a:gd name="connsiteX20" fmla="*/ 3067092 w 3128796"/>
              <a:gd name="connsiteY20" fmla="*/ 956603 h 1322363"/>
              <a:gd name="connsiteX21" fmla="*/ 3081160 w 3128796"/>
              <a:gd name="connsiteY21" fmla="*/ 914400 h 1322363"/>
              <a:gd name="connsiteX22" fmla="*/ 3109295 w 3128796"/>
              <a:gd name="connsiteY22" fmla="*/ 379828 h 1322363"/>
              <a:gd name="connsiteX23" fmla="*/ 3123363 w 3128796"/>
              <a:gd name="connsiteY23" fmla="*/ 337624 h 1322363"/>
              <a:gd name="connsiteX24" fmla="*/ 3109295 w 3128796"/>
              <a:gd name="connsiteY24" fmla="*/ 196948 h 1322363"/>
              <a:gd name="connsiteX25" fmla="*/ 3053025 w 3128796"/>
              <a:gd name="connsiteY25" fmla="*/ 182880 h 1322363"/>
              <a:gd name="connsiteX26" fmla="*/ 3024889 w 3128796"/>
              <a:gd name="connsiteY26" fmla="*/ 154744 h 1322363"/>
              <a:gd name="connsiteX27" fmla="*/ 2701332 w 3128796"/>
              <a:gd name="connsiteY27" fmla="*/ 140677 h 1322363"/>
              <a:gd name="connsiteX28" fmla="*/ 2630994 w 3128796"/>
              <a:gd name="connsiteY28" fmla="*/ 126609 h 1322363"/>
              <a:gd name="connsiteX29" fmla="*/ 2546588 w 3128796"/>
              <a:gd name="connsiteY29" fmla="*/ 98474 h 1322363"/>
              <a:gd name="connsiteX30" fmla="*/ 2504385 w 3128796"/>
              <a:gd name="connsiteY30" fmla="*/ 84406 h 1322363"/>
              <a:gd name="connsiteX31" fmla="*/ 2363708 w 3128796"/>
              <a:gd name="connsiteY31" fmla="*/ 70338 h 1322363"/>
              <a:gd name="connsiteX32" fmla="*/ 1983880 w 3128796"/>
              <a:gd name="connsiteY32" fmla="*/ 84406 h 1322363"/>
              <a:gd name="connsiteX33" fmla="*/ 1899474 w 3128796"/>
              <a:gd name="connsiteY33" fmla="*/ 112541 h 1322363"/>
              <a:gd name="connsiteX34" fmla="*/ 1547782 w 3128796"/>
              <a:gd name="connsiteY34" fmla="*/ 98474 h 1322363"/>
              <a:gd name="connsiteX35" fmla="*/ 1435240 w 3128796"/>
              <a:gd name="connsiteY35" fmla="*/ 84406 h 1322363"/>
              <a:gd name="connsiteX36" fmla="*/ 1322698 w 3128796"/>
              <a:gd name="connsiteY36" fmla="*/ 56271 h 1322363"/>
              <a:gd name="connsiteX37" fmla="*/ 1055412 w 3128796"/>
              <a:gd name="connsiteY37" fmla="*/ 42203 h 1322363"/>
              <a:gd name="connsiteX38" fmla="*/ 971006 w 3128796"/>
              <a:gd name="connsiteY38" fmla="*/ 28135 h 1322363"/>
              <a:gd name="connsiteX39" fmla="*/ 914735 w 3128796"/>
              <a:gd name="connsiteY39" fmla="*/ 14068 h 1322363"/>
              <a:gd name="connsiteX40" fmla="*/ 844397 w 3128796"/>
              <a:gd name="connsiteY40" fmla="*/ 0 h 1322363"/>
              <a:gd name="connsiteX41" fmla="*/ 337960 w 3128796"/>
              <a:gd name="connsiteY41" fmla="*/ 14068 h 1322363"/>
              <a:gd name="connsiteX42" fmla="*/ 253554 w 3128796"/>
              <a:gd name="connsiteY42" fmla="*/ 42203 h 1322363"/>
              <a:gd name="connsiteX43" fmla="*/ 281689 w 3128796"/>
              <a:gd name="connsiteY43" fmla="*/ 42203 h 13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28796" h="1322363">
                <a:moveTo>
                  <a:pt x="281689" y="42203"/>
                </a:moveTo>
                <a:cubicBezTo>
                  <a:pt x="181338" y="75654"/>
                  <a:pt x="302664" y="28221"/>
                  <a:pt x="197283" y="98474"/>
                </a:cubicBezTo>
                <a:cubicBezTo>
                  <a:pt x="184945" y="106699"/>
                  <a:pt x="169148" y="107852"/>
                  <a:pt x="155080" y="112541"/>
                </a:cubicBezTo>
                <a:lnTo>
                  <a:pt x="70674" y="196948"/>
                </a:lnTo>
                <a:lnTo>
                  <a:pt x="42538" y="225083"/>
                </a:lnTo>
                <a:cubicBezTo>
                  <a:pt x="37114" y="246781"/>
                  <a:pt x="14403" y="333838"/>
                  <a:pt x="14403" y="351692"/>
                </a:cubicBezTo>
                <a:cubicBezTo>
                  <a:pt x="14403" y="691703"/>
                  <a:pt x="0" y="617631"/>
                  <a:pt x="42538" y="787791"/>
                </a:cubicBezTo>
                <a:cubicBezTo>
                  <a:pt x="47227" y="886265"/>
                  <a:pt x="48419" y="984967"/>
                  <a:pt x="56606" y="1083212"/>
                </a:cubicBezTo>
                <a:cubicBezTo>
                  <a:pt x="59606" y="1119216"/>
                  <a:pt x="94993" y="1171035"/>
                  <a:pt x="126945" y="1181686"/>
                </a:cubicBezTo>
                <a:cubicBezTo>
                  <a:pt x="141013" y="1186375"/>
                  <a:pt x="155518" y="1189913"/>
                  <a:pt x="169148" y="1195754"/>
                </a:cubicBezTo>
                <a:cubicBezTo>
                  <a:pt x="188423" y="1204015"/>
                  <a:pt x="205783" y="1216526"/>
                  <a:pt x="225418" y="1223889"/>
                </a:cubicBezTo>
                <a:cubicBezTo>
                  <a:pt x="243521" y="1230678"/>
                  <a:pt x="262386" y="1236854"/>
                  <a:pt x="281689" y="1237957"/>
                </a:cubicBezTo>
                <a:cubicBezTo>
                  <a:pt x="426894" y="1246254"/>
                  <a:pt x="572396" y="1248198"/>
                  <a:pt x="717788" y="1252024"/>
                </a:cubicBezTo>
                <a:cubicBezTo>
                  <a:pt x="2150363" y="1289723"/>
                  <a:pt x="677936" y="1245063"/>
                  <a:pt x="1801000" y="1280160"/>
                </a:cubicBezTo>
                <a:cubicBezTo>
                  <a:pt x="1936738" y="1314094"/>
                  <a:pt x="1875624" y="1300711"/>
                  <a:pt x="1983880" y="1322363"/>
                </a:cubicBezTo>
                <a:lnTo>
                  <a:pt x="2630994" y="1308295"/>
                </a:lnTo>
                <a:cubicBezTo>
                  <a:pt x="2904706" y="1300001"/>
                  <a:pt x="2826799" y="1315616"/>
                  <a:pt x="2968618" y="1280160"/>
                </a:cubicBezTo>
                <a:cubicBezTo>
                  <a:pt x="2991308" y="1257470"/>
                  <a:pt x="3011579" y="1240878"/>
                  <a:pt x="3024889" y="1209821"/>
                </a:cubicBezTo>
                <a:cubicBezTo>
                  <a:pt x="3032505" y="1192050"/>
                  <a:pt x="3033645" y="1172141"/>
                  <a:pt x="3038957" y="1153551"/>
                </a:cubicBezTo>
                <a:cubicBezTo>
                  <a:pt x="3043031" y="1139293"/>
                  <a:pt x="3048336" y="1125416"/>
                  <a:pt x="3053025" y="1111348"/>
                </a:cubicBezTo>
                <a:cubicBezTo>
                  <a:pt x="3057714" y="1059766"/>
                  <a:pt x="3059767" y="1007877"/>
                  <a:pt x="3067092" y="956603"/>
                </a:cubicBezTo>
                <a:cubicBezTo>
                  <a:pt x="3069189" y="941923"/>
                  <a:pt x="3080289" y="929203"/>
                  <a:pt x="3081160" y="914400"/>
                </a:cubicBezTo>
                <a:cubicBezTo>
                  <a:pt x="3088633" y="787355"/>
                  <a:pt x="3076407" y="544268"/>
                  <a:pt x="3109295" y="379828"/>
                </a:cubicBezTo>
                <a:cubicBezTo>
                  <a:pt x="3112203" y="365287"/>
                  <a:pt x="3118674" y="351692"/>
                  <a:pt x="3123363" y="337624"/>
                </a:cubicBezTo>
                <a:cubicBezTo>
                  <a:pt x="3118674" y="290732"/>
                  <a:pt x="3128796" y="239850"/>
                  <a:pt x="3109295" y="196948"/>
                </a:cubicBezTo>
                <a:cubicBezTo>
                  <a:pt x="3101295" y="179347"/>
                  <a:pt x="3070318" y="191527"/>
                  <a:pt x="3053025" y="182880"/>
                </a:cubicBezTo>
                <a:cubicBezTo>
                  <a:pt x="3041162" y="176948"/>
                  <a:pt x="3038058" y="156324"/>
                  <a:pt x="3024889" y="154744"/>
                </a:cubicBezTo>
                <a:cubicBezTo>
                  <a:pt x="2917704" y="141882"/>
                  <a:pt x="2809184" y="145366"/>
                  <a:pt x="2701332" y="140677"/>
                </a:cubicBezTo>
                <a:cubicBezTo>
                  <a:pt x="2677886" y="135988"/>
                  <a:pt x="2654062" y="132900"/>
                  <a:pt x="2630994" y="126609"/>
                </a:cubicBezTo>
                <a:cubicBezTo>
                  <a:pt x="2602382" y="118806"/>
                  <a:pt x="2574723" y="107852"/>
                  <a:pt x="2546588" y="98474"/>
                </a:cubicBezTo>
                <a:cubicBezTo>
                  <a:pt x="2532520" y="93785"/>
                  <a:pt x="2519140" y="85882"/>
                  <a:pt x="2504385" y="84406"/>
                </a:cubicBezTo>
                <a:lnTo>
                  <a:pt x="2363708" y="70338"/>
                </a:lnTo>
                <a:cubicBezTo>
                  <a:pt x="2237099" y="75027"/>
                  <a:pt x="2110056" y="72935"/>
                  <a:pt x="1983880" y="84406"/>
                </a:cubicBezTo>
                <a:cubicBezTo>
                  <a:pt x="1954345" y="87091"/>
                  <a:pt x="1899474" y="112541"/>
                  <a:pt x="1899474" y="112541"/>
                </a:cubicBezTo>
                <a:cubicBezTo>
                  <a:pt x="1782243" y="107852"/>
                  <a:pt x="1664892" y="105571"/>
                  <a:pt x="1547782" y="98474"/>
                </a:cubicBezTo>
                <a:cubicBezTo>
                  <a:pt x="1510045" y="96187"/>
                  <a:pt x="1472398" y="91373"/>
                  <a:pt x="1435240" y="84406"/>
                </a:cubicBezTo>
                <a:cubicBezTo>
                  <a:pt x="1397234" y="77280"/>
                  <a:pt x="1361313" y="58303"/>
                  <a:pt x="1322698" y="56271"/>
                </a:cubicBezTo>
                <a:lnTo>
                  <a:pt x="1055412" y="42203"/>
                </a:lnTo>
                <a:cubicBezTo>
                  <a:pt x="1027277" y="37514"/>
                  <a:pt x="998976" y="33729"/>
                  <a:pt x="971006" y="28135"/>
                </a:cubicBezTo>
                <a:cubicBezTo>
                  <a:pt x="952047" y="24343"/>
                  <a:pt x="933609" y="18262"/>
                  <a:pt x="914735" y="14068"/>
                </a:cubicBezTo>
                <a:cubicBezTo>
                  <a:pt x="891394" y="8881"/>
                  <a:pt x="867843" y="4689"/>
                  <a:pt x="844397" y="0"/>
                </a:cubicBezTo>
                <a:cubicBezTo>
                  <a:pt x="675585" y="4689"/>
                  <a:pt x="506408" y="2036"/>
                  <a:pt x="337960" y="14068"/>
                </a:cubicBezTo>
                <a:cubicBezTo>
                  <a:pt x="308378" y="16181"/>
                  <a:pt x="283211" y="42203"/>
                  <a:pt x="253554" y="42203"/>
                </a:cubicBezTo>
                <a:lnTo>
                  <a:pt x="281689" y="42203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450083" y="4304714"/>
            <a:ext cx="3575930" cy="1493322"/>
          </a:xfrm>
          <a:custGeom>
            <a:avLst/>
            <a:gdLst>
              <a:gd name="connsiteX0" fmla="*/ 3573277 w 3575930"/>
              <a:gd name="connsiteY0" fmla="*/ 942535 h 1493322"/>
              <a:gd name="connsiteX1" fmla="*/ 3460735 w 3575930"/>
              <a:gd name="connsiteY1" fmla="*/ 900332 h 1493322"/>
              <a:gd name="connsiteX2" fmla="*/ 3404465 w 3575930"/>
              <a:gd name="connsiteY2" fmla="*/ 872197 h 1493322"/>
              <a:gd name="connsiteX3" fmla="*/ 3362262 w 3575930"/>
              <a:gd name="connsiteY3" fmla="*/ 844061 h 1493322"/>
              <a:gd name="connsiteX4" fmla="*/ 3320059 w 3575930"/>
              <a:gd name="connsiteY4" fmla="*/ 829994 h 1493322"/>
              <a:gd name="connsiteX5" fmla="*/ 3277855 w 3575930"/>
              <a:gd name="connsiteY5" fmla="*/ 759655 h 1493322"/>
              <a:gd name="connsiteX6" fmla="*/ 3263788 w 3575930"/>
              <a:gd name="connsiteY6" fmla="*/ 717452 h 1493322"/>
              <a:gd name="connsiteX7" fmla="*/ 3235652 w 3575930"/>
              <a:gd name="connsiteY7" fmla="*/ 675249 h 1493322"/>
              <a:gd name="connsiteX8" fmla="*/ 3193449 w 3575930"/>
              <a:gd name="connsiteY8" fmla="*/ 590843 h 1493322"/>
              <a:gd name="connsiteX9" fmla="*/ 3165314 w 3575930"/>
              <a:gd name="connsiteY9" fmla="*/ 506437 h 1493322"/>
              <a:gd name="connsiteX10" fmla="*/ 3137179 w 3575930"/>
              <a:gd name="connsiteY10" fmla="*/ 478301 h 1493322"/>
              <a:gd name="connsiteX11" fmla="*/ 3080908 w 3575930"/>
              <a:gd name="connsiteY11" fmla="*/ 393895 h 1493322"/>
              <a:gd name="connsiteX12" fmla="*/ 3024637 w 3575930"/>
              <a:gd name="connsiteY12" fmla="*/ 337624 h 1493322"/>
              <a:gd name="connsiteX13" fmla="*/ 2982434 w 3575930"/>
              <a:gd name="connsiteY13" fmla="*/ 253218 h 1493322"/>
              <a:gd name="connsiteX14" fmla="*/ 2926163 w 3575930"/>
              <a:gd name="connsiteY14" fmla="*/ 168812 h 1493322"/>
              <a:gd name="connsiteX15" fmla="*/ 2883960 w 3575930"/>
              <a:gd name="connsiteY15" fmla="*/ 154744 h 1493322"/>
              <a:gd name="connsiteX16" fmla="*/ 2475997 w 3575930"/>
              <a:gd name="connsiteY16" fmla="*/ 126609 h 1493322"/>
              <a:gd name="connsiteX17" fmla="*/ 2377523 w 3575930"/>
              <a:gd name="connsiteY17" fmla="*/ 98474 h 1493322"/>
              <a:gd name="connsiteX18" fmla="*/ 2250914 w 3575930"/>
              <a:gd name="connsiteY18" fmla="*/ 56271 h 1493322"/>
              <a:gd name="connsiteX19" fmla="*/ 2208711 w 3575930"/>
              <a:gd name="connsiteY19" fmla="*/ 42203 h 1493322"/>
              <a:gd name="connsiteX20" fmla="*/ 2138372 w 3575930"/>
              <a:gd name="connsiteY20" fmla="*/ 28135 h 1493322"/>
              <a:gd name="connsiteX21" fmla="*/ 2096169 w 3575930"/>
              <a:gd name="connsiteY21" fmla="*/ 14068 h 1493322"/>
              <a:gd name="connsiteX22" fmla="*/ 2025831 w 3575930"/>
              <a:gd name="connsiteY22" fmla="*/ 0 h 1493322"/>
              <a:gd name="connsiteX23" fmla="*/ 1786680 w 3575930"/>
              <a:gd name="connsiteY23" fmla="*/ 14068 h 1493322"/>
              <a:gd name="connsiteX24" fmla="*/ 1744477 w 3575930"/>
              <a:gd name="connsiteY24" fmla="*/ 28135 h 1493322"/>
              <a:gd name="connsiteX25" fmla="*/ 1688206 w 3575930"/>
              <a:gd name="connsiteY25" fmla="*/ 42203 h 1493322"/>
              <a:gd name="connsiteX26" fmla="*/ 1646003 w 3575930"/>
              <a:gd name="connsiteY26" fmla="*/ 56271 h 1493322"/>
              <a:gd name="connsiteX27" fmla="*/ 1561597 w 3575930"/>
              <a:gd name="connsiteY27" fmla="*/ 70338 h 1493322"/>
              <a:gd name="connsiteX28" fmla="*/ 745671 w 3575930"/>
              <a:gd name="connsiteY28" fmla="*/ 84406 h 1493322"/>
              <a:gd name="connsiteX29" fmla="*/ 225166 w 3575930"/>
              <a:gd name="connsiteY29" fmla="*/ 98474 h 1493322"/>
              <a:gd name="connsiteX30" fmla="*/ 197031 w 3575930"/>
              <a:gd name="connsiteY30" fmla="*/ 140677 h 1493322"/>
              <a:gd name="connsiteX31" fmla="*/ 154828 w 3575930"/>
              <a:gd name="connsiteY31" fmla="*/ 168812 h 1493322"/>
              <a:gd name="connsiteX32" fmla="*/ 112625 w 3575930"/>
              <a:gd name="connsiteY32" fmla="*/ 239151 h 1493322"/>
              <a:gd name="connsiteX33" fmla="*/ 84489 w 3575930"/>
              <a:gd name="connsiteY33" fmla="*/ 295421 h 1493322"/>
              <a:gd name="connsiteX34" fmla="*/ 70422 w 3575930"/>
              <a:gd name="connsiteY34" fmla="*/ 351692 h 1493322"/>
              <a:gd name="connsiteX35" fmla="*/ 42286 w 3575930"/>
              <a:gd name="connsiteY35" fmla="*/ 379828 h 1493322"/>
              <a:gd name="connsiteX36" fmla="*/ 98557 w 3575930"/>
              <a:gd name="connsiteY36" fmla="*/ 633046 h 1493322"/>
              <a:gd name="connsiteX37" fmla="*/ 126692 w 3575930"/>
              <a:gd name="connsiteY37" fmla="*/ 675249 h 1493322"/>
              <a:gd name="connsiteX38" fmla="*/ 154828 w 3575930"/>
              <a:gd name="connsiteY38" fmla="*/ 731520 h 1493322"/>
              <a:gd name="connsiteX39" fmla="*/ 225166 w 3575930"/>
              <a:gd name="connsiteY39" fmla="*/ 773723 h 1493322"/>
              <a:gd name="connsiteX40" fmla="*/ 253302 w 3575930"/>
              <a:gd name="connsiteY40" fmla="*/ 801858 h 1493322"/>
              <a:gd name="connsiteX41" fmla="*/ 365843 w 3575930"/>
              <a:gd name="connsiteY41" fmla="*/ 844061 h 1493322"/>
              <a:gd name="connsiteX42" fmla="*/ 379911 w 3575930"/>
              <a:gd name="connsiteY42" fmla="*/ 900332 h 1493322"/>
              <a:gd name="connsiteX43" fmla="*/ 393979 w 3575930"/>
              <a:gd name="connsiteY43" fmla="*/ 984738 h 1493322"/>
              <a:gd name="connsiteX44" fmla="*/ 450249 w 3575930"/>
              <a:gd name="connsiteY44" fmla="*/ 1012874 h 1493322"/>
              <a:gd name="connsiteX45" fmla="*/ 520588 w 3575930"/>
              <a:gd name="connsiteY45" fmla="*/ 1069144 h 1493322"/>
              <a:gd name="connsiteX46" fmla="*/ 562791 w 3575930"/>
              <a:gd name="connsiteY46" fmla="*/ 1083212 h 1493322"/>
              <a:gd name="connsiteX47" fmla="*/ 604994 w 3575930"/>
              <a:gd name="connsiteY47" fmla="*/ 1111348 h 1493322"/>
              <a:gd name="connsiteX48" fmla="*/ 675332 w 3575930"/>
              <a:gd name="connsiteY48" fmla="*/ 1139483 h 1493322"/>
              <a:gd name="connsiteX49" fmla="*/ 759739 w 3575930"/>
              <a:gd name="connsiteY49" fmla="*/ 1167618 h 1493322"/>
              <a:gd name="connsiteX50" fmla="*/ 900415 w 3575930"/>
              <a:gd name="connsiteY50" fmla="*/ 1223889 h 1493322"/>
              <a:gd name="connsiteX51" fmla="*/ 942619 w 3575930"/>
              <a:gd name="connsiteY51" fmla="*/ 1237957 h 1493322"/>
              <a:gd name="connsiteX52" fmla="*/ 1041092 w 3575930"/>
              <a:gd name="connsiteY52" fmla="*/ 1252024 h 1493322"/>
              <a:gd name="connsiteX53" fmla="*/ 1083295 w 3575930"/>
              <a:gd name="connsiteY53" fmla="*/ 1280160 h 1493322"/>
              <a:gd name="connsiteX54" fmla="*/ 1153634 w 3575930"/>
              <a:gd name="connsiteY54" fmla="*/ 1294228 h 1493322"/>
              <a:gd name="connsiteX55" fmla="*/ 1420920 w 3575930"/>
              <a:gd name="connsiteY55" fmla="*/ 1322363 h 1493322"/>
              <a:gd name="connsiteX56" fmla="*/ 2096169 w 3575930"/>
              <a:gd name="connsiteY56" fmla="*/ 1322363 h 1493322"/>
              <a:gd name="connsiteX57" fmla="*/ 2293117 w 3575930"/>
              <a:gd name="connsiteY57" fmla="*/ 1350498 h 1493322"/>
              <a:gd name="connsiteX58" fmla="*/ 2433794 w 3575930"/>
              <a:gd name="connsiteY58" fmla="*/ 1392701 h 1493322"/>
              <a:gd name="connsiteX59" fmla="*/ 2616674 w 3575930"/>
              <a:gd name="connsiteY59" fmla="*/ 1434904 h 1493322"/>
              <a:gd name="connsiteX60" fmla="*/ 2672945 w 3575930"/>
              <a:gd name="connsiteY60" fmla="*/ 1463040 h 1493322"/>
              <a:gd name="connsiteX61" fmla="*/ 2898028 w 3575930"/>
              <a:gd name="connsiteY61" fmla="*/ 1491175 h 1493322"/>
              <a:gd name="connsiteX62" fmla="*/ 3277855 w 3575930"/>
              <a:gd name="connsiteY62" fmla="*/ 1477108 h 1493322"/>
              <a:gd name="connsiteX63" fmla="*/ 3362262 w 3575930"/>
              <a:gd name="connsiteY63" fmla="*/ 1406769 h 1493322"/>
              <a:gd name="connsiteX64" fmla="*/ 3404465 w 3575930"/>
              <a:gd name="connsiteY64" fmla="*/ 1378634 h 1493322"/>
              <a:gd name="connsiteX65" fmla="*/ 3474803 w 3575930"/>
              <a:gd name="connsiteY65" fmla="*/ 1308295 h 1493322"/>
              <a:gd name="connsiteX66" fmla="*/ 3517006 w 3575930"/>
              <a:gd name="connsiteY66" fmla="*/ 1181686 h 1493322"/>
              <a:gd name="connsiteX67" fmla="*/ 3531074 w 3575930"/>
              <a:gd name="connsiteY67" fmla="*/ 1139483 h 1493322"/>
              <a:gd name="connsiteX68" fmla="*/ 3573277 w 3575930"/>
              <a:gd name="connsiteY68" fmla="*/ 1055077 h 1493322"/>
              <a:gd name="connsiteX69" fmla="*/ 3573277 w 3575930"/>
              <a:gd name="connsiteY69" fmla="*/ 998806 h 149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575930" h="1493322">
                <a:moveTo>
                  <a:pt x="3573277" y="942535"/>
                </a:moveTo>
                <a:cubicBezTo>
                  <a:pt x="3526868" y="927066"/>
                  <a:pt x="3511207" y="922764"/>
                  <a:pt x="3460735" y="900332"/>
                </a:cubicBezTo>
                <a:cubicBezTo>
                  <a:pt x="3441572" y="891815"/>
                  <a:pt x="3422673" y="882601"/>
                  <a:pt x="3404465" y="872197"/>
                </a:cubicBezTo>
                <a:cubicBezTo>
                  <a:pt x="3389785" y="863809"/>
                  <a:pt x="3377384" y="851622"/>
                  <a:pt x="3362262" y="844061"/>
                </a:cubicBezTo>
                <a:cubicBezTo>
                  <a:pt x="3348999" y="837429"/>
                  <a:pt x="3334127" y="834683"/>
                  <a:pt x="3320059" y="829994"/>
                </a:cubicBezTo>
                <a:cubicBezTo>
                  <a:pt x="3280205" y="710435"/>
                  <a:pt x="3335789" y="856212"/>
                  <a:pt x="3277855" y="759655"/>
                </a:cubicBezTo>
                <a:cubicBezTo>
                  <a:pt x="3270226" y="746940"/>
                  <a:pt x="3270420" y="730715"/>
                  <a:pt x="3263788" y="717452"/>
                </a:cubicBezTo>
                <a:cubicBezTo>
                  <a:pt x="3256227" y="702330"/>
                  <a:pt x="3245031" y="689317"/>
                  <a:pt x="3235652" y="675249"/>
                </a:cubicBezTo>
                <a:cubicBezTo>
                  <a:pt x="3184354" y="521346"/>
                  <a:pt x="3266166" y="754454"/>
                  <a:pt x="3193449" y="590843"/>
                </a:cubicBezTo>
                <a:cubicBezTo>
                  <a:pt x="3181404" y="563742"/>
                  <a:pt x="3186284" y="527408"/>
                  <a:pt x="3165314" y="506437"/>
                </a:cubicBezTo>
                <a:cubicBezTo>
                  <a:pt x="3155936" y="497058"/>
                  <a:pt x="3145137" y="488912"/>
                  <a:pt x="3137179" y="478301"/>
                </a:cubicBezTo>
                <a:cubicBezTo>
                  <a:pt x="3116890" y="451249"/>
                  <a:pt x="3104818" y="417805"/>
                  <a:pt x="3080908" y="393895"/>
                </a:cubicBezTo>
                <a:lnTo>
                  <a:pt x="3024637" y="337624"/>
                </a:lnTo>
                <a:cubicBezTo>
                  <a:pt x="2989277" y="231545"/>
                  <a:pt x="3036975" y="362300"/>
                  <a:pt x="2982434" y="253218"/>
                </a:cubicBezTo>
                <a:cubicBezTo>
                  <a:pt x="2956624" y="201598"/>
                  <a:pt x="2986164" y="208813"/>
                  <a:pt x="2926163" y="168812"/>
                </a:cubicBezTo>
                <a:cubicBezTo>
                  <a:pt x="2913825" y="160587"/>
                  <a:pt x="2898640" y="156841"/>
                  <a:pt x="2883960" y="154744"/>
                </a:cubicBezTo>
                <a:cubicBezTo>
                  <a:pt x="2787214" y="140923"/>
                  <a:pt x="2548857" y="130657"/>
                  <a:pt x="2475997" y="126609"/>
                </a:cubicBezTo>
                <a:cubicBezTo>
                  <a:pt x="2443172" y="117231"/>
                  <a:pt x="2410107" y="108656"/>
                  <a:pt x="2377523" y="98474"/>
                </a:cubicBezTo>
                <a:cubicBezTo>
                  <a:pt x="2335062" y="85205"/>
                  <a:pt x="2293117" y="70339"/>
                  <a:pt x="2250914" y="56271"/>
                </a:cubicBezTo>
                <a:cubicBezTo>
                  <a:pt x="2236846" y="51582"/>
                  <a:pt x="2223252" y="45111"/>
                  <a:pt x="2208711" y="42203"/>
                </a:cubicBezTo>
                <a:cubicBezTo>
                  <a:pt x="2185265" y="37514"/>
                  <a:pt x="2161569" y="33934"/>
                  <a:pt x="2138372" y="28135"/>
                </a:cubicBezTo>
                <a:cubicBezTo>
                  <a:pt x="2123986" y="24539"/>
                  <a:pt x="2110555" y="17664"/>
                  <a:pt x="2096169" y="14068"/>
                </a:cubicBezTo>
                <a:cubicBezTo>
                  <a:pt x="2072973" y="8269"/>
                  <a:pt x="2049277" y="4689"/>
                  <a:pt x="2025831" y="0"/>
                </a:cubicBezTo>
                <a:cubicBezTo>
                  <a:pt x="1946114" y="4689"/>
                  <a:pt x="1866139" y="6122"/>
                  <a:pt x="1786680" y="14068"/>
                </a:cubicBezTo>
                <a:cubicBezTo>
                  <a:pt x="1771925" y="15543"/>
                  <a:pt x="1758735" y="24061"/>
                  <a:pt x="1744477" y="28135"/>
                </a:cubicBezTo>
                <a:cubicBezTo>
                  <a:pt x="1725887" y="33446"/>
                  <a:pt x="1706796" y="36891"/>
                  <a:pt x="1688206" y="42203"/>
                </a:cubicBezTo>
                <a:cubicBezTo>
                  <a:pt x="1673948" y="46277"/>
                  <a:pt x="1660479" y="53054"/>
                  <a:pt x="1646003" y="56271"/>
                </a:cubicBezTo>
                <a:cubicBezTo>
                  <a:pt x="1618159" y="62459"/>
                  <a:pt x="1589732" y="65649"/>
                  <a:pt x="1561597" y="70338"/>
                </a:cubicBezTo>
                <a:cubicBezTo>
                  <a:pt x="1245822" y="175599"/>
                  <a:pt x="1506843" y="99044"/>
                  <a:pt x="745671" y="84406"/>
                </a:cubicBezTo>
                <a:cubicBezTo>
                  <a:pt x="572169" y="89095"/>
                  <a:pt x="397825" y="80765"/>
                  <a:pt x="225166" y="98474"/>
                </a:cubicBezTo>
                <a:cubicBezTo>
                  <a:pt x="208347" y="100199"/>
                  <a:pt x="208986" y="128722"/>
                  <a:pt x="197031" y="140677"/>
                </a:cubicBezTo>
                <a:cubicBezTo>
                  <a:pt x="185076" y="152632"/>
                  <a:pt x="168896" y="159434"/>
                  <a:pt x="154828" y="168812"/>
                </a:cubicBezTo>
                <a:cubicBezTo>
                  <a:pt x="122174" y="266773"/>
                  <a:pt x="164118" y="161912"/>
                  <a:pt x="112625" y="239151"/>
                </a:cubicBezTo>
                <a:cubicBezTo>
                  <a:pt x="100992" y="256600"/>
                  <a:pt x="93868" y="276664"/>
                  <a:pt x="84489" y="295421"/>
                </a:cubicBezTo>
                <a:cubicBezTo>
                  <a:pt x="79800" y="314178"/>
                  <a:pt x="79068" y="334399"/>
                  <a:pt x="70422" y="351692"/>
                </a:cubicBezTo>
                <a:cubicBezTo>
                  <a:pt x="64490" y="363555"/>
                  <a:pt x="43022" y="366585"/>
                  <a:pt x="42286" y="379828"/>
                </a:cubicBezTo>
                <a:cubicBezTo>
                  <a:pt x="29864" y="603422"/>
                  <a:pt x="0" y="567342"/>
                  <a:pt x="98557" y="633046"/>
                </a:cubicBezTo>
                <a:cubicBezTo>
                  <a:pt x="107935" y="647114"/>
                  <a:pt x="118304" y="660569"/>
                  <a:pt x="126692" y="675249"/>
                </a:cubicBezTo>
                <a:cubicBezTo>
                  <a:pt x="137097" y="693457"/>
                  <a:pt x="139999" y="716691"/>
                  <a:pt x="154828" y="731520"/>
                </a:cubicBezTo>
                <a:cubicBezTo>
                  <a:pt x="174162" y="750854"/>
                  <a:pt x="202916" y="757831"/>
                  <a:pt x="225166" y="773723"/>
                </a:cubicBezTo>
                <a:cubicBezTo>
                  <a:pt x="235959" y="781432"/>
                  <a:pt x="242266" y="794501"/>
                  <a:pt x="253302" y="801858"/>
                </a:cubicBezTo>
                <a:cubicBezTo>
                  <a:pt x="297443" y="831286"/>
                  <a:pt x="316353" y="831689"/>
                  <a:pt x="365843" y="844061"/>
                </a:cubicBezTo>
                <a:cubicBezTo>
                  <a:pt x="370532" y="862818"/>
                  <a:pt x="376119" y="881373"/>
                  <a:pt x="379911" y="900332"/>
                </a:cubicBezTo>
                <a:cubicBezTo>
                  <a:pt x="385505" y="928302"/>
                  <a:pt x="378862" y="960550"/>
                  <a:pt x="393979" y="984738"/>
                </a:cubicBezTo>
                <a:cubicBezTo>
                  <a:pt x="405093" y="1002521"/>
                  <a:pt x="432800" y="1001241"/>
                  <a:pt x="450249" y="1012874"/>
                </a:cubicBezTo>
                <a:cubicBezTo>
                  <a:pt x="528750" y="1065209"/>
                  <a:pt x="418386" y="1018043"/>
                  <a:pt x="520588" y="1069144"/>
                </a:cubicBezTo>
                <a:cubicBezTo>
                  <a:pt x="533851" y="1075776"/>
                  <a:pt x="549528" y="1076580"/>
                  <a:pt x="562791" y="1083212"/>
                </a:cubicBezTo>
                <a:cubicBezTo>
                  <a:pt x="577913" y="1090773"/>
                  <a:pt x="589872" y="1103787"/>
                  <a:pt x="604994" y="1111348"/>
                </a:cubicBezTo>
                <a:cubicBezTo>
                  <a:pt x="627580" y="1122641"/>
                  <a:pt x="651600" y="1130853"/>
                  <a:pt x="675332" y="1139483"/>
                </a:cubicBezTo>
                <a:cubicBezTo>
                  <a:pt x="703204" y="1149618"/>
                  <a:pt x="733213" y="1154354"/>
                  <a:pt x="759739" y="1167618"/>
                </a:cubicBezTo>
                <a:cubicBezTo>
                  <a:pt x="842536" y="1209018"/>
                  <a:pt x="796114" y="1189122"/>
                  <a:pt x="900415" y="1223889"/>
                </a:cubicBezTo>
                <a:cubicBezTo>
                  <a:pt x="914483" y="1228578"/>
                  <a:pt x="927939" y="1235860"/>
                  <a:pt x="942619" y="1237957"/>
                </a:cubicBezTo>
                <a:lnTo>
                  <a:pt x="1041092" y="1252024"/>
                </a:lnTo>
                <a:cubicBezTo>
                  <a:pt x="1055160" y="1261403"/>
                  <a:pt x="1067464" y="1274223"/>
                  <a:pt x="1083295" y="1280160"/>
                </a:cubicBezTo>
                <a:cubicBezTo>
                  <a:pt x="1105683" y="1288556"/>
                  <a:pt x="1130293" y="1289041"/>
                  <a:pt x="1153634" y="1294228"/>
                </a:cubicBezTo>
                <a:cubicBezTo>
                  <a:pt x="1300549" y="1326875"/>
                  <a:pt x="1109471" y="1301599"/>
                  <a:pt x="1420920" y="1322363"/>
                </a:cubicBezTo>
                <a:cubicBezTo>
                  <a:pt x="1668994" y="1405056"/>
                  <a:pt x="1368088" y="1310023"/>
                  <a:pt x="2096169" y="1322363"/>
                </a:cubicBezTo>
                <a:cubicBezTo>
                  <a:pt x="2162475" y="1323487"/>
                  <a:pt x="2227468" y="1341120"/>
                  <a:pt x="2293117" y="1350498"/>
                </a:cubicBezTo>
                <a:cubicBezTo>
                  <a:pt x="2340009" y="1364566"/>
                  <a:pt x="2386623" y="1379598"/>
                  <a:pt x="2433794" y="1392701"/>
                </a:cubicBezTo>
                <a:cubicBezTo>
                  <a:pt x="2521070" y="1416944"/>
                  <a:pt x="2538384" y="1419247"/>
                  <a:pt x="2616674" y="1434904"/>
                </a:cubicBezTo>
                <a:cubicBezTo>
                  <a:pt x="2635431" y="1444283"/>
                  <a:pt x="2653050" y="1456408"/>
                  <a:pt x="2672945" y="1463040"/>
                </a:cubicBezTo>
                <a:cubicBezTo>
                  <a:pt x="2727454" y="1481210"/>
                  <a:pt x="2863776" y="1488061"/>
                  <a:pt x="2898028" y="1491175"/>
                </a:cubicBezTo>
                <a:cubicBezTo>
                  <a:pt x="3024637" y="1486486"/>
                  <a:pt x="3152201" y="1493322"/>
                  <a:pt x="3277855" y="1477108"/>
                </a:cubicBezTo>
                <a:cubicBezTo>
                  <a:pt x="3306397" y="1473425"/>
                  <a:pt x="3339235" y="1425190"/>
                  <a:pt x="3362262" y="1406769"/>
                </a:cubicBezTo>
                <a:cubicBezTo>
                  <a:pt x="3375464" y="1396207"/>
                  <a:pt x="3391741" y="1389767"/>
                  <a:pt x="3404465" y="1378634"/>
                </a:cubicBezTo>
                <a:cubicBezTo>
                  <a:pt x="3429419" y="1356799"/>
                  <a:pt x="3474803" y="1308295"/>
                  <a:pt x="3474803" y="1308295"/>
                </a:cubicBezTo>
                <a:lnTo>
                  <a:pt x="3517006" y="1181686"/>
                </a:lnTo>
                <a:cubicBezTo>
                  <a:pt x="3521695" y="1167618"/>
                  <a:pt x="3522849" y="1151821"/>
                  <a:pt x="3531074" y="1139483"/>
                </a:cubicBezTo>
                <a:cubicBezTo>
                  <a:pt x="3551335" y="1109091"/>
                  <a:pt x="3567982" y="1092139"/>
                  <a:pt x="3573277" y="1055077"/>
                </a:cubicBezTo>
                <a:cubicBezTo>
                  <a:pt x="3575930" y="1036509"/>
                  <a:pt x="3573277" y="1017563"/>
                  <a:pt x="3573277" y="998806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4929190" y="2000240"/>
            <a:ext cx="714380" cy="785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>
            <a:off x="5786446" y="2000240"/>
            <a:ext cx="714380" cy="785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Ορθογώνιο"/>
          <p:cNvSpPr/>
          <p:nvPr/>
        </p:nvSpPr>
        <p:spPr>
          <a:xfrm>
            <a:off x="5072066" y="1214422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</a:t>
            </a:r>
            <a:endParaRPr lang="el-GR" sz="48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929322" y="1285860"/>
            <a:ext cx="285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</a:t>
            </a:r>
            <a:endParaRPr lang="el-GR" sz="4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031887" y="1928802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3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32" name="3 - Θέση περιεχομένου" descr="9Flowers_Vector_Vector_Clipart.png"/>
          <p:cNvPicPr>
            <a:picLocks noChangeAspect="1"/>
          </p:cNvPicPr>
          <p:nvPr/>
        </p:nvPicPr>
        <p:blipFill>
          <a:blip r:embed="rId3" cstate="print"/>
          <a:srcRect r="67479" b="67479"/>
          <a:stretch>
            <a:fillRect/>
          </a:stretch>
        </p:blipFill>
        <p:spPr>
          <a:xfrm>
            <a:off x="4000496" y="3500438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Flowers_Vector_Vector_Clipa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7479" b="67479"/>
          <a:stretch>
            <a:fillRect/>
          </a:stretch>
        </p:blipFill>
        <p:spPr>
          <a:xfrm>
            <a:off x="2071670" y="5000636"/>
            <a:ext cx="571504" cy="571504"/>
          </a:xfrm>
        </p:spPr>
      </p:pic>
      <p:pic>
        <p:nvPicPr>
          <p:cNvPr id="5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14752"/>
            <a:ext cx="1757362" cy="1757362"/>
          </a:xfrm>
          <a:prstGeom prst="rect">
            <a:avLst/>
          </a:prstGeom>
        </p:spPr>
      </p:pic>
      <p:pic>
        <p:nvPicPr>
          <p:cNvPr id="6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786190"/>
            <a:ext cx="1757362" cy="1757362"/>
          </a:xfrm>
          <a:prstGeom prst="rect">
            <a:avLst/>
          </a:prstGeom>
        </p:spPr>
      </p:pic>
      <p:pic>
        <p:nvPicPr>
          <p:cNvPr id="7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34" y="1928802"/>
            <a:ext cx="1757362" cy="1757362"/>
          </a:xfrm>
          <a:prstGeom prst="rect">
            <a:avLst/>
          </a:prstGeom>
        </p:spPr>
      </p:pic>
      <p:pic>
        <p:nvPicPr>
          <p:cNvPr id="8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57422" y="1928802"/>
            <a:ext cx="1757362" cy="1757362"/>
          </a:xfrm>
          <a:prstGeom prst="rect">
            <a:avLst/>
          </a:prstGeom>
        </p:spPr>
      </p:pic>
      <p:grpSp>
        <p:nvGrpSpPr>
          <p:cNvPr id="3" name="8 - Ομάδα"/>
          <p:cNvGrpSpPr/>
          <p:nvPr/>
        </p:nvGrpSpPr>
        <p:grpSpPr>
          <a:xfrm>
            <a:off x="7072330" y="1357298"/>
            <a:ext cx="1428760" cy="1785950"/>
            <a:chOff x="282840" y="1643050"/>
            <a:chExt cx="3867351" cy="3941220"/>
          </a:xfrm>
        </p:grpSpPr>
        <p:grpSp>
          <p:nvGrpSpPr>
            <p:cNvPr id="9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14 - Ομάδα"/>
          <p:cNvGrpSpPr/>
          <p:nvPr/>
        </p:nvGrpSpPr>
        <p:grpSpPr>
          <a:xfrm>
            <a:off x="7572396" y="3143248"/>
            <a:ext cx="1143008" cy="1867895"/>
            <a:chOff x="5286380" y="2632675"/>
            <a:chExt cx="2928433" cy="3939573"/>
          </a:xfrm>
        </p:grpSpPr>
        <p:grpSp>
          <p:nvGrpSpPr>
            <p:cNvPr id="15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0" y="1915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Πόσα λουλούδια μόνα τους θα δώσουμε στη Μονάδα;</a:t>
            </a:r>
            <a:endParaRPr lang="el-GR" sz="32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520505" y="1589649"/>
            <a:ext cx="3742006" cy="1505243"/>
          </a:xfrm>
          <a:custGeom>
            <a:avLst/>
            <a:gdLst>
              <a:gd name="connsiteX0" fmla="*/ 407963 w 3742006"/>
              <a:gd name="connsiteY0" fmla="*/ 211016 h 1505243"/>
              <a:gd name="connsiteX1" fmla="*/ 323557 w 3742006"/>
              <a:gd name="connsiteY1" fmla="*/ 281354 h 1505243"/>
              <a:gd name="connsiteX2" fmla="*/ 196947 w 3742006"/>
              <a:gd name="connsiteY2" fmla="*/ 436099 h 1505243"/>
              <a:gd name="connsiteX3" fmla="*/ 168812 w 3742006"/>
              <a:gd name="connsiteY3" fmla="*/ 478302 h 1505243"/>
              <a:gd name="connsiteX4" fmla="*/ 140677 w 3742006"/>
              <a:gd name="connsiteY4" fmla="*/ 520505 h 1505243"/>
              <a:gd name="connsiteX5" fmla="*/ 126609 w 3742006"/>
              <a:gd name="connsiteY5" fmla="*/ 576776 h 1505243"/>
              <a:gd name="connsiteX6" fmla="*/ 98473 w 3742006"/>
              <a:gd name="connsiteY6" fmla="*/ 633046 h 1505243"/>
              <a:gd name="connsiteX7" fmla="*/ 84406 w 3742006"/>
              <a:gd name="connsiteY7" fmla="*/ 717453 h 1505243"/>
              <a:gd name="connsiteX8" fmla="*/ 70338 w 3742006"/>
              <a:gd name="connsiteY8" fmla="*/ 759656 h 1505243"/>
              <a:gd name="connsiteX9" fmla="*/ 56270 w 3742006"/>
              <a:gd name="connsiteY9" fmla="*/ 1026942 h 1505243"/>
              <a:gd name="connsiteX10" fmla="*/ 14067 w 3742006"/>
              <a:gd name="connsiteY10" fmla="*/ 1153551 h 1505243"/>
              <a:gd name="connsiteX11" fmla="*/ 0 w 3742006"/>
              <a:gd name="connsiteY11" fmla="*/ 1195754 h 1505243"/>
              <a:gd name="connsiteX12" fmla="*/ 14067 w 3742006"/>
              <a:gd name="connsiteY12" fmla="*/ 1322363 h 1505243"/>
              <a:gd name="connsiteX13" fmla="*/ 42203 w 3742006"/>
              <a:gd name="connsiteY13" fmla="*/ 1350499 h 1505243"/>
              <a:gd name="connsiteX14" fmla="*/ 154744 w 3742006"/>
              <a:gd name="connsiteY14" fmla="*/ 1392702 h 1505243"/>
              <a:gd name="connsiteX15" fmla="*/ 393895 w 3742006"/>
              <a:gd name="connsiteY15" fmla="*/ 1420837 h 1505243"/>
              <a:gd name="connsiteX16" fmla="*/ 604910 w 3742006"/>
              <a:gd name="connsiteY16" fmla="*/ 1434905 h 1505243"/>
              <a:gd name="connsiteX17" fmla="*/ 1280160 w 3742006"/>
              <a:gd name="connsiteY17" fmla="*/ 1448973 h 1505243"/>
              <a:gd name="connsiteX18" fmla="*/ 1561513 w 3742006"/>
              <a:gd name="connsiteY18" fmla="*/ 1463040 h 1505243"/>
              <a:gd name="connsiteX19" fmla="*/ 1786597 w 3742006"/>
              <a:gd name="connsiteY19" fmla="*/ 1505243 h 1505243"/>
              <a:gd name="connsiteX20" fmla="*/ 2912012 w 3742006"/>
              <a:gd name="connsiteY20" fmla="*/ 1491176 h 1505243"/>
              <a:gd name="connsiteX21" fmla="*/ 3024553 w 3742006"/>
              <a:gd name="connsiteY21" fmla="*/ 1477108 h 1505243"/>
              <a:gd name="connsiteX22" fmla="*/ 3263704 w 3742006"/>
              <a:gd name="connsiteY22" fmla="*/ 1463040 h 1505243"/>
              <a:gd name="connsiteX23" fmla="*/ 3376246 w 3742006"/>
              <a:gd name="connsiteY23" fmla="*/ 1448973 h 1505243"/>
              <a:gd name="connsiteX24" fmla="*/ 3671667 w 3742006"/>
              <a:gd name="connsiteY24" fmla="*/ 1406769 h 1505243"/>
              <a:gd name="connsiteX25" fmla="*/ 3685735 w 3742006"/>
              <a:gd name="connsiteY25" fmla="*/ 1364566 h 1505243"/>
              <a:gd name="connsiteX26" fmla="*/ 3713870 w 3742006"/>
              <a:gd name="connsiteY26" fmla="*/ 1266093 h 1505243"/>
              <a:gd name="connsiteX27" fmla="*/ 3742006 w 3742006"/>
              <a:gd name="connsiteY27" fmla="*/ 1223889 h 1505243"/>
              <a:gd name="connsiteX28" fmla="*/ 3727938 w 3742006"/>
              <a:gd name="connsiteY28" fmla="*/ 984739 h 1505243"/>
              <a:gd name="connsiteX29" fmla="*/ 3713870 w 3742006"/>
              <a:gd name="connsiteY29" fmla="*/ 928468 h 1505243"/>
              <a:gd name="connsiteX30" fmla="*/ 3657600 w 3742006"/>
              <a:gd name="connsiteY30" fmla="*/ 745588 h 1505243"/>
              <a:gd name="connsiteX31" fmla="*/ 3629464 w 3742006"/>
              <a:gd name="connsiteY31" fmla="*/ 689317 h 1505243"/>
              <a:gd name="connsiteX32" fmla="*/ 3615397 w 3742006"/>
              <a:gd name="connsiteY32" fmla="*/ 618979 h 1505243"/>
              <a:gd name="connsiteX33" fmla="*/ 3587261 w 3742006"/>
              <a:gd name="connsiteY33" fmla="*/ 590843 h 1505243"/>
              <a:gd name="connsiteX34" fmla="*/ 3573193 w 3742006"/>
              <a:gd name="connsiteY34" fmla="*/ 506437 h 1505243"/>
              <a:gd name="connsiteX35" fmla="*/ 3545058 w 3742006"/>
              <a:gd name="connsiteY35" fmla="*/ 464234 h 1505243"/>
              <a:gd name="connsiteX36" fmla="*/ 3474720 w 3742006"/>
              <a:gd name="connsiteY36" fmla="*/ 337625 h 1505243"/>
              <a:gd name="connsiteX37" fmla="*/ 3446584 w 3742006"/>
              <a:gd name="connsiteY37" fmla="*/ 309489 h 1505243"/>
              <a:gd name="connsiteX38" fmla="*/ 3362178 w 3742006"/>
              <a:gd name="connsiteY38" fmla="*/ 281354 h 1505243"/>
              <a:gd name="connsiteX39" fmla="*/ 3263704 w 3742006"/>
              <a:gd name="connsiteY39" fmla="*/ 253219 h 1505243"/>
              <a:gd name="connsiteX40" fmla="*/ 3207433 w 3742006"/>
              <a:gd name="connsiteY40" fmla="*/ 225083 h 1505243"/>
              <a:gd name="connsiteX41" fmla="*/ 3123027 w 3742006"/>
              <a:gd name="connsiteY41" fmla="*/ 196948 h 1505243"/>
              <a:gd name="connsiteX42" fmla="*/ 3052689 w 3742006"/>
              <a:gd name="connsiteY42" fmla="*/ 140677 h 1505243"/>
              <a:gd name="connsiteX43" fmla="*/ 2996418 w 3742006"/>
              <a:gd name="connsiteY43" fmla="*/ 126609 h 1505243"/>
              <a:gd name="connsiteX44" fmla="*/ 2813538 w 3742006"/>
              <a:gd name="connsiteY44" fmla="*/ 84406 h 1505243"/>
              <a:gd name="connsiteX45" fmla="*/ 2771335 w 3742006"/>
              <a:gd name="connsiteY45" fmla="*/ 56271 h 1505243"/>
              <a:gd name="connsiteX46" fmla="*/ 2504049 w 3742006"/>
              <a:gd name="connsiteY46" fmla="*/ 0 h 1505243"/>
              <a:gd name="connsiteX47" fmla="*/ 1758461 w 3742006"/>
              <a:gd name="connsiteY47" fmla="*/ 28136 h 1505243"/>
              <a:gd name="connsiteX48" fmla="*/ 1716258 w 3742006"/>
              <a:gd name="connsiteY48" fmla="*/ 42203 h 1505243"/>
              <a:gd name="connsiteX49" fmla="*/ 689317 w 3742006"/>
              <a:gd name="connsiteY49" fmla="*/ 56271 h 1505243"/>
              <a:gd name="connsiteX50" fmla="*/ 562707 w 3742006"/>
              <a:gd name="connsiteY50" fmla="*/ 98474 h 1505243"/>
              <a:gd name="connsiteX51" fmla="*/ 520504 w 3742006"/>
              <a:gd name="connsiteY51" fmla="*/ 112542 h 1505243"/>
              <a:gd name="connsiteX52" fmla="*/ 478301 w 3742006"/>
              <a:gd name="connsiteY52" fmla="*/ 126609 h 1505243"/>
              <a:gd name="connsiteX53" fmla="*/ 422030 w 3742006"/>
              <a:gd name="connsiteY53" fmla="*/ 182880 h 1505243"/>
              <a:gd name="connsiteX54" fmla="*/ 407963 w 3742006"/>
              <a:gd name="connsiteY54" fmla="*/ 211016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742006" h="1505243">
                <a:moveTo>
                  <a:pt x="407963" y="211016"/>
                </a:moveTo>
                <a:cubicBezTo>
                  <a:pt x="391551" y="227428"/>
                  <a:pt x="385418" y="210656"/>
                  <a:pt x="323557" y="281354"/>
                </a:cubicBezTo>
                <a:cubicBezTo>
                  <a:pt x="191608" y="432153"/>
                  <a:pt x="310056" y="266435"/>
                  <a:pt x="196947" y="436099"/>
                </a:cubicBezTo>
                <a:lnTo>
                  <a:pt x="168812" y="478302"/>
                </a:lnTo>
                <a:lnTo>
                  <a:pt x="140677" y="520505"/>
                </a:lnTo>
                <a:cubicBezTo>
                  <a:pt x="135988" y="539262"/>
                  <a:pt x="133398" y="558673"/>
                  <a:pt x="126609" y="576776"/>
                </a:cubicBezTo>
                <a:cubicBezTo>
                  <a:pt x="119246" y="596411"/>
                  <a:pt x="104499" y="612960"/>
                  <a:pt x="98473" y="633046"/>
                </a:cubicBezTo>
                <a:cubicBezTo>
                  <a:pt x="90277" y="660367"/>
                  <a:pt x="90594" y="689608"/>
                  <a:pt x="84406" y="717453"/>
                </a:cubicBezTo>
                <a:cubicBezTo>
                  <a:pt x="81189" y="731929"/>
                  <a:pt x="75027" y="745588"/>
                  <a:pt x="70338" y="759656"/>
                </a:cubicBezTo>
                <a:cubicBezTo>
                  <a:pt x="65649" y="848751"/>
                  <a:pt x="66900" y="938359"/>
                  <a:pt x="56270" y="1026942"/>
                </a:cubicBezTo>
                <a:cubicBezTo>
                  <a:pt x="56269" y="1026950"/>
                  <a:pt x="21102" y="1132446"/>
                  <a:pt x="14067" y="1153551"/>
                </a:cubicBezTo>
                <a:lnTo>
                  <a:pt x="0" y="1195754"/>
                </a:lnTo>
                <a:cubicBezTo>
                  <a:pt x="4689" y="1237957"/>
                  <a:pt x="2894" y="1281397"/>
                  <a:pt x="14067" y="1322363"/>
                </a:cubicBezTo>
                <a:cubicBezTo>
                  <a:pt x="17557" y="1335159"/>
                  <a:pt x="31846" y="1342213"/>
                  <a:pt x="42203" y="1350499"/>
                </a:cubicBezTo>
                <a:cubicBezTo>
                  <a:pt x="89098" y="1388015"/>
                  <a:pt x="89327" y="1380808"/>
                  <a:pt x="154744" y="1392702"/>
                </a:cubicBezTo>
                <a:cubicBezTo>
                  <a:pt x="257211" y="1411332"/>
                  <a:pt x="270720" y="1411362"/>
                  <a:pt x="393895" y="1420837"/>
                </a:cubicBezTo>
                <a:cubicBezTo>
                  <a:pt x="464182" y="1426244"/>
                  <a:pt x="534451" y="1432668"/>
                  <a:pt x="604910" y="1434905"/>
                </a:cubicBezTo>
                <a:cubicBezTo>
                  <a:pt x="829929" y="1442049"/>
                  <a:pt x="1055077" y="1444284"/>
                  <a:pt x="1280160" y="1448973"/>
                </a:cubicBezTo>
                <a:cubicBezTo>
                  <a:pt x="1373944" y="1453662"/>
                  <a:pt x="1468021" y="1454275"/>
                  <a:pt x="1561513" y="1463040"/>
                </a:cubicBezTo>
                <a:cubicBezTo>
                  <a:pt x="1661707" y="1472433"/>
                  <a:pt x="1704702" y="1484770"/>
                  <a:pt x="1786597" y="1505243"/>
                </a:cubicBezTo>
                <a:lnTo>
                  <a:pt x="2912012" y="1491176"/>
                </a:lnTo>
                <a:cubicBezTo>
                  <a:pt x="2949808" y="1490317"/>
                  <a:pt x="2986868" y="1480123"/>
                  <a:pt x="3024553" y="1477108"/>
                </a:cubicBezTo>
                <a:cubicBezTo>
                  <a:pt x="3104153" y="1470740"/>
                  <a:pt x="3183987" y="1467729"/>
                  <a:pt x="3263704" y="1463040"/>
                </a:cubicBezTo>
                <a:cubicBezTo>
                  <a:pt x="3301218" y="1458351"/>
                  <a:pt x="3338551" y="1451873"/>
                  <a:pt x="3376246" y="1448973"/>
                </a:cubicBezTo>
                <a:cubicBezTo>
                  <a:pt x="3656130" y="1427444"/>
                  <a:pt x="3557169" y="1483103"/>
                  <a:pt x="3671667" y="1406769"/>
                </a:cubicBezTo>
                <a:cubicBezTo>
                  <a:pt x="3676356" y="1392701"/>
                  <a:pt x="3681661" y="1378824"/>
                  <a:pt x="3685735" y="1364566"/>
                </a:cubicBezTo>
                <a:cubicBezTo>
                  <a:pt x="3691743" y="1343540"/>
                  <a:pt x="3702630" y="1288574"/>
                  <a:pt x="3713870" y="1266093"/>
                </a:cubicBezTo>
                <a:cubicBezTo>
                  <a:pt x="3721431" y="1250970"/>
                  <a:pt x="3732627" y="1237957"/>
                  <a:pt x="3742006" y="1223889"/>
                </a:cubicBezTo>
                <a:cubicBezTo>
                  <a:pt x="3737317" y="1144172"/>
                  <a:pt x="3735509" y="1064234"/>
                  <a:pt x="3727938" y="984739"/>
                </a:cubicBezTo>
                <a:cubicBezTo>
                  <a:pt x="3726105" y="965492"/>
                  <a:pt x="3718957" y="947121"/>
                  <a:pt x="3713870" y="928468"/>
                </a:cubicBezTo>
                <a:cubicBezTo>
                  <a:pt x="3701976" y="884857"/>
                  <a:pt x="3675343" y="789945"/>
                  <a:pt x="3657600" y="745588"/>
                </a:cubicBezTo>
                <a:cubicBezTo>
                  <a:pt x="3649812" y="726117"/>
                  <a:pt x="3638843" y="708074"/>
                  <a:pt x="3629464" y="689317"/>
                </a:cubicBezTo>
                <a:cubicBezTo>
                  <a:pt x="3624775" y="665871"/>
                  <a:pt x="3624816" y="640956"/>
                  <a:pt x="3615397" y="618979"/>
                </a:cubicBezTo>
                <a:cubicBezTo>
                  <a:pt x="3610172" y="606788"/>
                  <a:pt x="3591918" y="603262"/>
                  <a:pt x="3587261" y="590843"/>
                </a:cubicBezTo>
                <a:cubicBezTo>
                  <a:pt x="3577246" y="564136"/>
                  <a:pt x="3582213" y="533497"/>
                  <a:pt x="3573193" y="506437"/>
                </a:cubicBezTo>
                <a:cubicBezTo>
                  <a:pt x="3567846" y="490397"/>
                  <a:pt x="3552619" y="479356"/>
                  <a:pt x="3545058" y="464234"/>
                </a:cubicBezTo>
                <a:cubicBezTo>
                  <a:pt x="3509679" y="393477"/>
                  <a:pt x="3563427" y="426332"/>
                  <a:pt x="3474720" y="337625"/>
                </a:cubicBezTo>
                <a:cubicBezTo>
                  <a:pt x="3465341" y="328246"/>
                  <a:pt x="3458447" y="315421"/>
                  <a:pt x="3446584" y="309489"/>
                </a:cubicBezTo>
                <a:cubicBezTo>
                  <a:pt x="3420058" y="296226"/>
                  <a:pt x="3390313" y="290732"/>
                  <a:pt x="3362178" y="281354"/>
                </a:cubicBezTo>
                <a:cubicBezTo>
                  <a:pt x="3301627" y="261170"/>
                  <a:pt x="3334368" y="270884"/>
                  <a:pt x="3263704" y="253219"/>
                </a:cubicBezTo>
                <a:cubicBezTo>
                  <a:pt x="3244947" y="243840"/>
                  <a:pt x="3226904" y="232871"/>
                  <a:pt x="3207433" y="225083"/>
                </a:cubicBezTo>
                <a:cubicBezTo>
                  <a:pt x="3179897" y="214069"/>
                  <a:pt x="3123027" y="196948"/>
                  <a:pt x="3123027" y="196948"/>
                </a:cubicBezTo>
                <a:cubicBezTo>
                  <a:pt x="3099581" y="178191"/>
                  <a:pt x="3078936" y="155259"/>
                  <a:pt x="3052689" y="140677"/>
                </a:cubicBezTo>
                <a:cubicBezTo>
                  <a:pt x="3035788" y="131287"/>
                  <a:pt x="3014760" y="132723"/>
                  <a:pt x="2996418" y="126609"/>
                </a:cubicBezTo>
                <a:cubicBezTo>
                  <a:pt x="2857238" y="80216"/>
                  <a:pt x="3001650" y="107920"/>
                  <a:pt x="2813538" y="84406"/>
                </a:cubicBezTo>
                <a:cubicBezTo>
                  <a:pt x="2799470" y="75028"/>
                  <a:pt x="2786942" y="62774"/>
                  <a:pt x="2771335" y="56271"/>
                </a:cubicBezTo>
                <a:cubicBezTo>
                  <a:pt x="2645101" y="3674"/>
                  <a:pt x="2641232" y="13719"/>
                  <a:pt x="2504049" y="0"/>
                </a:cubicBezTo>
                <a:lnTo>
                  <a:pt x="1758461" y="28136"/>
                </a:lnTo>
                <a:cubicBezTo>
                  <a:pt x="1743670" y="29192"/>
                  <a:pt x="1731081" y="41813"/>
                  <a:pt x="1716258" y="42203"/>
                </a:cubicBezTo>
                <a:cubicBezTo>
                  <a:pt x="1374031" y="51209"/>
                  <a:pt x="1031631" y="51582"/>
                  <a:pt x="689317" y="56271"/>
                </a:cubicBezTo>
                <a:lnTo>
                  <a:pt x="562707" y="98474"/>
                </a:lnTo>
                <a:lnTo>
                  <a:pt x="520504" y="112542"/>
                </a:lnTo>
                <a:lnTo>
                  <a:pt x="478301" y="126609"/>
                </a:lnTo>
                <a:cubicBezTo>
                  <a:pt x="459544" y="145366"/>
                  <a:pt x="447195" y="174491"/>
                  <a:pt x="422030" y="182880"/>
                </a:cubicBezTo>
                <a:cubicBezTo>
                  <a:pt x="369880" y="200264"/>
                  <a:pt x="424375" y="194604"/>
                  <a:pt x="407963" y="211016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Ελεύθερη σχεδίαση"/>
          <p:cNvSpPr/>
          <p:nvPr/>
        </p:nvSpPr>
        <p:spPr>
          <a:xfrm>
            <a:off x="393560" y="3024554"/>
            <a:ext cx="3128796" cy="1322363"/>
          </a:xfrm>
          <a:custGeom>
            <a:avLst/>
            <a:gdLst>
              <a:gd name="connsiteX0" fmla="*/ 281689 w 3128796"/>
              <a:gd name="connsiteY0" fmla="*/ 42203 h 1322363"/>
              <a:gd name="connsiteX1" fmla="*/ 197283 w 3128796"/>
              <a:gd name="connsiteY1" fmla="*/ 98474 h 1322363"/>
              <a:gd name="connsiteX2" fmla="*/ 155080 w 3128796"/>
              <a:gd name="connsiteY2" fmla="*/ 112541 h 1322363"/>
              <a:gd name="connsiteX3" fmla="*/ 70674 w 3128796"/>
              <a:gd name="connsiteY3" fmla="*/ 196948 h 1322363"/>
              <a:gd name="connsiteX4" fmla="*/ 42538 w 3128796"/>
              <a:gd name="connsiteY4" fmla="*/ 225083 h 1322363"/>
              <a:gd name="connsiteX5" fmla="*/ 14403 w 3128796"/>
              <a:gd name="connsiteY5" fmla="*/ 351692 h 1322363"/>
              <a:gd name="connsiteX6" fmla="*/ 42538 w 3128796"/>
              <a:gd name="connsiteY6" fmla="*/ 787791 h 1322363"/>
              <a:gd name="connsiteX7" fmla="*/ 56606 w 3128796"/>
              <a:gd name="connsiteY7" fmla="*/ 1083212 h 1322363"/>
              <a:gd name="connsiteX8" fmla="*/ 126945 w 3128796"/>
              <a:gd name="connsiteY8" fmla="*/ 1181686 h 1322363"/>
              <a:gd name="connsiteX9" fmla="*/ 169148 w 3128796"/>
              <a:gd name="connsiteY9" fmla="*/ 1195754 h 1322363"/>
              <a:gd name="connsiteX10" fmla="*/ 225418 w 3128796"/>
              <a:gd name="connsiteY10" fmla="*/ 1223889 h 1322363"/>
              <a:gd name="connsiteX11" fmla="*/ 281689 w 3128796"/>
              <a:gd name="connsiteY11" fmla="*/ 1237957 h 1322363"/>
              <a:gd name="connsiteX12" fmla="*/ 717788 w 3128796"/>
              <a:gd name="connsiteY12" fmla="*/ 1252024 h 1322363"/>
              <a:gd name="connsiteX13" fmla="*/ 1801000 w 3128796"/>
              <a:gd name="connsiteY13" fmla="*/ 1280160 h 1322363"/>
              <a:gd name="connsiteX14" fmla="*/ 1983880 w 3128796"/>
              <a:gd name="connsiteY14" fmla="*/ 1322363 h 1322363"/>
              <a:gd name="connsiteX15" fmla="*/ 2630994 w 3128796"/>
              <a:gd name="connsiteY15" fmla="*/ 1308295 h 1322363"/>
              <a:gd name="connsiteX16" fmla="*/ 2968618 w 3128796"/>
              <a:gd name="connsiteY16" fmla="*/ 1280160 h 1322363"/>
              <a:gd name="connsiteX17" fmla="*/ 3024889 w 3128796"/>
              <a:gd name="connsiteY17" fmla="*/ 1209821 h 1322363"/>
              <a:gd name="connsiteX18" fmla="*/ 3038957 w 3128796"/>
              <a:gd name="connsiteY18" fmla="*/ 1153551 h 1322363"/>
              <a:gd name="connsiteX19" fmla="*/ 3053025 w 3128796"/>
              <a:gd name="connsiteY19" fmla="*/ 1111348 h 1322363"/>
              <a:gd name="connsiteX20" fmla="*/ 3067092 w 3128796"/>
              <a:gd name="connsiteY20" fmla="*/ 956603 h 1322363"/>
              <a:gd name="connsiteX21" fmla="*/ 3081160 w 3128796"/>
              <a:gd name="connsiteY21" fmla="*/ 914400 h 1322363"/>
              <a:gd name="connsiteX22" fmla="*/ 3109295 w 3128796"/>
              <a:gd name="connsiteY22" fmla="*/ 379828 h 1322363"/>
              <a:gd name="connsiteX23" fmla="*/ 3123363 w 3128796"/>
              <a:gd name="connsiteY23" fmla="*/ 337624 h 1322363"/>
              <a:gd name="connsiteX24" fmla="*/ 3109295 w 3128796"/>
              <a:gd name="connsiteY24" fmla="*/ 196948 h 1322363"/>
              <a:gd name="connsiteX25" fmla="*/ 3053025 w 3128796"/>
              <a:gd name="connsiteY25" fmla="*/ 182880 h 1322363"/>
              <a:gd name="connsiteX26" fmla="*/ 3024889 w 3128796"/>
              <a:gd name="connsiteY26" fmla="*/ 154744 h 1322363"/>
              <a:gd name="connsiteX27" fmla="*/ 2701332 w 3128796"/>
              <a:gd name="connsiteY27" fmla="*/ 140677 h 1322363"/>
              <a:gd name="connsiteX28" fmla="*/ 2630994 w 3128796"/>
              <a:gd name="connsiteY28" fmla="*/ 126609 h 1322363"/>
              <a:gd name="connsiteX29" fmla="*/ 2546588 w 3128796"/>
              <a:gd name="connsiteY29" fmla="*/ 98474 h 1322363"/>
              <a:gd name="connsiteX30" fmla="*/ 2504385 w 3128796"/>
              <a:gd name="connsiteY30" fmla="*/ 84406 h 1322363"/>
              <a:gd name="connsiteX31" fmla="*/ 2363708 w 3128796"/>
              <a:gd name="connsiteY31" fmla="*/ 70338 h 1322363"/>
              <a:gd name="connsiteX32" fmla="*/ 1983880 w 3128796"/>
              <a:gd name="connsiteY32" fmla="*/ 84406 h 1322363"/>
              <a:gd name="connsiteX33" fmla="*/ 1899474 w 3128796"/>
              <a:gd name="connsiteY33" fmla="*/ 112541 h 1322363"/>
              <a:gd name="connsiteX34" fmla="*/ 1547782 w 3128796"/>
              <a:gd name="connsiteY34" fmla="*/ 98474 h 1322363"/>
              <a:gd name="connsiteX35" fmla="*/ 1435240 w 3128796"/>
              <a:gd name="connsiteY35" fmla="*/ 84406 h 1322363"/>
              <a:gd name="connsiteX36" fmla="*/ 1322698 w 3128796"/>
              <a:gd name="connsiteY36" fmla="*/ 56271 h 1322363"/>
              <a:gd name="connsiteX37" fmla="*/ 1055412 w 3128796"/>
              <a:gd name="connsiteY37" fmla="*/ 42203 h 1322363"/>
              <a:gd name="connsiteX38" fmla="*/ 971006 w 3128796"/>
              <a:gd name="connsiteY38" fmla="*/ 28135 h 1322363"/>
              <a:gd name="connsiteX39" fmla="*/ 914735 w 3128796"/>
              <a:gd name="connsiteY39" fmla="*/ 14068 h 1322363"/>
              <a:gd name="connsiteX40" fmla="*/ 844397 w 3128796"/>
              <a:gd name="connsiteY40" fmla="*/ 0 h 1322363"/>
              <a:gd name="connsiteX41" fmla="*/ 337960 w 3128796"/>
              <a:gd name="connsiteY41" fmla="*/ 14068 h 1322363"/>
              <a:gd name="connsiteX42" fmla="*/ 253554 w 3128796"/>
              <a:gd name="connsiteY42" fmla="*/ 42203 h 1322363"/>
              <a:gd name="connsiteX43" fmla="*/ 281689 w 3128796"/>
              <a:gd name="connsiteY43" fmla="*/ 42203 h 132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28796" h="1322363">
                <a:moveTo>
                  <a:pt x="281689" y="42203"/>
                </a:moveTo>
                <a:cubicBezTo>
                  <a:pt x="181338" y="75654"/>
                  <a:pt x="302664" y="28221"/>
                  <a:pt x="197283" y="98474"/>
                </a:cubicBezTo>
                <a:cubicBezTo>
                  <a:pt x="184945" y="106699"/>
                  <a:pt x="169148" y="107852"/>
                  <a:pt x="155080" y="112541"/>
                </a:cubicBezTo>
                <a:lnTo>
                  <a:pt x="70674" y="196948"/>
                </a:lnTo>
                <a:lnTo>
                  <a:pt x="42538" y="225083"/>
                </a:lnTo>
                <a:cubicBezTo>
                  <a:pt x="37114" y="246781"/>
                  <a:pt x="14403" y="333838"/>
                  <a:pt x="14403" y="351692"/>
                </a:cubicBezTo>
                <a:cubicBezTo>
                  <a:pt x="14403" y="691703"/>
                  <a:pt x="0" y="617631"/>
                  <a:pt x="42538" y="787791"/>
                </a:cubicBezTo>
                <a:cubicBezTo>
                  <a:pt x="47227" y="886265"/>
                  <a:pt x="48419" y="984967"/>
                  <a:pt x="56606" y="1083212"/>
                </a:cubicBezTo>
                <a:cubicBezTo>
                  <a:pt x="59606" y="1119216"/>
                  <a:pt x="94993" y="1171035"/>
                  <a:pt x="126945" y="1181686"/>
                </a:cubicBezTo>
                <a:cubicBezTo>
                  <a:pt x="141013" y="1186375"/>
                  <a:pt x="155518" y="1189913"/>
                  <a:pt x="169148" y="1195754"/>
                </a:cubicBezTo>
                <a:cubicBezTo>
                  <a:pt x="188423" y="1204015"/>
                  <a:pt x="205783" y="1216526"/>
                  <a:pt x="225418" y="1223889"/>
                </a:cubicBezTo>
                <a:cubicBezTo>
                  <a:pt x="243521" y="1230678"/>
                  <a:pt x="262386" y="1236854"/>
                  <a:pt x="281689" y="1237957"/>
                </a:cubicBezTo>
                <a:cubicBezTo>
                  <a:pt x="426894" y="1246254"/>
                  <a:pt x="572396" y="1248198"/>
                  <a:pt x="717788" y="1252024"/>
                </a:cubicBezTo>
                <a:cubicBezTo>
                  <a:pt x="2150363" y="1289723"/>
                  <a:pt x="677936" y="1245063"/>
                  <a:pt x="1801000" y="1280160"/>
                </a:cubicBezTo>
                <a:cubicBezTo>
                  <a:pt x="1936738" y="1314094"/>
                  <a:pt x="1875624" y="1300711"/>
                  <a:pt x="1983880" y="1322363"/>
                </a:cubicBezTo>
                <a:lnTo>
                  <a:pt x="2630994" y="1308295"/>
                </a:lnTo>
                <a:cubicBezTo>
                  <a:pt x="2904706" y="1300001"/>
                  <a:pt x="2826799" y="1315616"/>
                  <a:pt x="2968618" y="1280160"/>
                </a:cubicBezTo>
                <a:cubicBezTo>
                  <a:pt x="2991308" y="1257470"/>
                  <a:pt x="3011579" y="1240878"/>
                  <a:pt x="3024889" y="1209821"/>
                </a:cubicBezTo>
                <a:cubicBezTo>
                  <a:pt x="3032505" y="1192050"/>
                  <a:pt x="3033645" y="1172141"/>
                  <a:pt x="3038957" y="1153551"/>
                </a:cubicBezTo>
                <a:cubicBezTo>
                  <a:pt x="3043031" y="1139293"/>
                  <a:pt x="3048336" y="1125416"/>
                  <a:pt x="3053025" y="1111348"/>
                </a:cubicBezTo>
                <a:cubicBezTo>
                  <a:pt x="3057714" y="1059766"/>
                  <a:pt x="3059767" y="1007877"/>
                  <a:pt x="3067092" y="956603"/>
                </a:cubicBezTo>
                <a:cubicBezTo>
                  <a:pt x="3069189" y="941923"/>
                  <a:pt x="3080289" y="929203"/>
                  <a:pt x="3081160" y="914400"/>
                </a:cubicBezTo>
                <a:cubicBezTo>
                  <a:pt x="3088633" y="787355"/>
                  <a:pt x="3076407" y="544268"/>
                  <a:pt x="3109295" y="379828"/>
                </a:cubicBezTo>
                <a:cubicBezTo>
                  <a:pt x="3112203" y="365287"/>
                  <a:pt x="3118674" y="351692"/>
                  <a:pt x="3123363" y="337624"/>
                </a:cubicBezTo>
                <a:cubicBezTo>
                  <a:pt x="3118674" y="290732"/>
                  <a:pt x="3128796" y="239850"/>
                  <a:pt x="3109295" y="196948"/>
                </a:cubicBezTo>
                <a:cubicBezTo>
                  <a:pt x="3101295" y="179347"/>
                  <a:pt x="3070318" y="191527"/>
                  <a:pt x="3053025" y="182880"/>
                </a:cubicBezTo>
                <a:cubicBezTo>
                  <a:pt x="3041162" y="176948"/>
                  <a:pt x="3038058" y="156324"/>
                  <a:pt x="3024889" y="154744"/>
                </a:cubicBezTo>
                <a:cubicBezTo>
                  <a:pt x="2917704" y="141882"/>
                  <a:pt x="2809184" y="145366"/>
                  <a:pt x="2701332" y="140677"/>
                </a:cubicBezTo>
                <a:cubicBezTo>
                  <a:pt x="2677886" y="135988"/>
                  <a:pt x="2654062" y="132900"/>
                  <a:pt x="2630994" y="126609"/>
                </a:cubicBezTo>
                <a:cubicBezTo>
                  <a:pt x="2602382" y="118806"/>
                  <a:pt x="2574723" y="107852"/>
                  <a:pt x="2546588" y="98474"/>
                </a:cubicBezTo>
                <a:cubicBezTo>
                  <a:pt x="2532520" y="93785"/>
                  <a:pt x="2519140" y="85882"/>
                  <a:pt x="2504385" y="84406"/>
                </a:cubicBezTo>
                <a:lnTo>
                  <a:pt x="2363708" y="70338"/>
                </a:lnTo>
                <a:cubicBezTo>
                  <a:pt x="2237099" y="75027"/>
                  <a:pt x="2110056" y="72935"/>
                  <a:pt x="1983880" y="84406"/>
                </a:cubicBezTo>
                <a:cubicBezTo>
                  <a:pt x="1954345" y="87091"/>
                  <a:pt x="1899474" y="112541"/>
                  <a:pt x="1899474" y="112541"/>
                </a:cubicBezTo>
                <a:cubicBezTo>
                  <a:pt x="1782243" y="107852"/>
                  <a:pt x="1664892" y="105571"/>
                  <a:pt x="1547782" y="98474"/>
                </a:cubicBezTo>
                <a:cubicBezTo>
                  <a:pt x="1510045" y="96187"/>
                  <a:pt x="1472398" y="91373"/>
                  <a:pt x="1435240" y="84406"/>
                </a:cubicBezTo>
                <a:cubicBezTo>
                  <a:pt x="1397234" y="77280"/>
                  <a:pt x="1361313" y="58303"/>
                  <a:pt x="1322698" y="56271"/>
                </a:cubicBezTo>
                <a:lnTo>
                  <a:pt x="1055412" y="42203"/>
                </a:lnTo>
                <a:cubicBezTo>
                  <a:pt x="1027277" y="37514"/>
                  <a:pt x="998976" y="33729"/>
                  <a:pt x="971006" y="28135"/>
                </a:cubicBezTo>
                <a:cubicBezTo>
                  <a:pt x="952047" y="24343"/>
                  <a:pt x="933609" y="18262"/>
                  <a:pt x="914735" y="14068"/>
                </a:cubicBezTo>
                <a:cubicBezTo>
                  <a:pt x="891394" y="8881"/>
                  <a:pt x="867843" y="4689"/>
                  <a:pt x="844397" y="0"/>
                </a:cubicBezTo>
                <a:cubicBezTo>
                  <a:pt x="675585" y="4689"/>
                  <a:pt x="506408" y="2036"/>
                  <a:pt x="337960" y="14068"/>
                </a:cubicBezTo>
                <a:cubicBezTo>
                  <a:pt x="308378" y="16181"/>
                  <a:pt x="283211" y="42203"/>
                  <a:pt x="253554" y="42203"/>
                </a:cubicBezTo>
                <a:lnTo>
                  <a:pt x="281689" y="42203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450083" y="4304714"/>
            <a:ext cx="3575930" cy="1493322"/>
          </a:xfrm>
          <a:custGeom>
            <a:avLst/>
            <a:gdLst>
              <a:gd name="connsiteX0" fmla="*/ 3573277 w 3575930"/>
              <a:gd name="connsiteY0" fmla="*/ 942535 h 1493322"/>
              <a:gd name="connsiteX1" fmla="*/ 3460735 w 3575930"/>
              <a:gd name="connsiteY1" fmla="*/ 900332 h 1493322"/>
              <a:gd name="connsiteX2" fmla="*/ 3404465 w 3575930"/>
              <a:gd name="connsiteY2" fmla="*/ 872197 h 1493322"/>
              <a:gd name="connsiteX3" fmla="*/ 3362262 w 3575930"/>
              <a:gd name="connsiteY3" fmla="*/ 844061 h 1493322"/>
              <a:gd name="connsiteX4" fmla="*/ 3320059 w 3575930"/>
              <a:gd name="connsiteY4" fmla="*/ 829994 h 1493322"/>
              <a:gd name="connsiteX5" fmla="*/ 3277855 w 3575930"/>
              <a:gd name="connsiteY5" fmla="*/ 759655 h 1493322"/>
              <a:gd name="connsiteX6" fmla="*/ 3263788 w 3575930"/>
              <a:gd name="connsiteY6" fmla="*/ 717452 h 1493322"/>
              <a:gd name="connsiteX7" fmla="*/ 3235652 w 3575930"/>
              <a:gd name="connsiteY7" fmla="*/ 675249 h 1493322"/>
              <a:gd name="connsiteX8" fmla="*/ 3193449 w 3575930"/>
              <a:gd name="connsiteY8" fmla="*/ 590843 h 1493322"/>
              <a:gd name="connsiteX9" fmla="*/ 3165314 w 3575930"/>
              <a:gd name="connsiteY9" fmla="*/ 506437 h 1493322"/>
              <a:gd name="connsiteX10" fmla="*/ 3137179 w 3575930"/>
              <a:gd name="connsiteY10" fmla="*/ 478301 h 1493322"/>
              <a:gd name="connsiteX11" fmla="*/ 3080908 w 3575930"/>
              <a:gd name="connsiteY11" fmla="*/ 393895 h 1493322"/>
              <a:gd name="connsiteX12" fmla="*/ 3024637 w 3575930"/>
              <a:gd name="connsiteY12" fmla="*/ 337624 h 1493322"/>
              <a:gd name="connsiteX13" fmla="*/ 2982434 w 3575930"/>
              <a:gd name="connsiteY13" fmla="*/ 253218 h 1493322"/>
              <a:gd name="connsiteX14" fmla="*/ 2926163 w 3575930"/>
              <a:gd name="connsiteY14" fmla="*/ 168812 h 1493322"/>
              <a:gd name="connsiteX15" fmla="*/ 2883960 w 3575930"/>
              <a:gd name="connsiteY15" fmla="*/ 154744 h 1493322"/>
              <a:gd name="connsiteX16" fmla="*/ 2475997 w 3575930"/>
              <a:gd name="connsiteY16" fmla="*/ 126609 h 1493322"/>
              <a:gd name="connsiteX17" fmla="*/ 2377523 w 3575930"/>
              <a:gd name="connsiteY17" fmla="*/ 98474 h 1493322"/>
              <a:gd name="connsiteX18" fmla="*/ 2250914 w 3575930"/>
              <a:gd name="connsiteY18" fmla="*/ 56271 h 1493322"/>
              <a:gd name="connsiteX19" fmla="*/ 2208711 w 3575930"/>
              <a:gd name="connsiteY19" fmla="*/ 42203 h 1493322"/>
              <a:gd name="connsiteX20" fmla="*/ 2138372 w 3575930"/>
              <a:gd name="connsiteY20" fmla="*/ 28135 h 1493322"/>
              <a:gd name="connsiteX21" fmla="*/ 2096169 w 3575930"/>
              <a:gd name="connsiteY21" fmla="*/ 14068 h 1493322"/>
              <a:gd name="connsiteX22" fmla="*/ 2025831 w 3575930"/>
              <a:gd name="connsiteY22" fmla="*/ 0 h 1493322"/>
              <a:gd name="connsiteX23" fmla="*/ 1786680 w 3575930"/>
              <a:gd name="connsiteY23" fmla="*/ 14068 h 1493322"/>
              <a:gd name="connsiteX24" fmla="*/ 1744477 w 3575930"/>
              <a:gd name="connsiteY24" fmla="*/ 28135 h 1493322"/>
              <a:gd name="connsiteX25" fmla="*/ 1688206 w 3575930"/>
              <a:gd name="connsiteY25" fmla="*/ 42203 h 1493322"/>
              <a:gd name="connsiteX26" fmla="*/ 1646003 w 3575930"/>
              <a:gd name="connsiteY26" fmla="*/ 56271 h 1493322"/>
              <a:gd name="connsiteX27" fmla="*/ 1561597 w 3575930"/>
              <a:gd name="connsiteY27" fmla="*/ 70338 h 1493322"/>
              <a:gd name="connsiteX28" fmla="*/ 745671 w 3575930"/>
              <a:gd name="connsiteY28" fmla="*/ 84406 h 1493322"/>
              <a:gd name="connsiteX29" fmla="*/ 225166 w 3575930"/>
              <a:gd name="connsiteY29" fmla="*/ 98474 h 1493322"/>
              <a:gd name="connsiteX30" fmla="*/ 197031 w 3575930"/>
              <a:gd name="connsiteY30" fmla="*/ 140677 h 1493322"/>
              <a:gd name="connsiteX31" fmla="*/ 154828 w 3575930"/>
              <a:gd name="connsiteY31" fmla="*/ 168812 h 1493322"/>
              <a:gd name="connsiteX32" fmla="*/ 112625 w 3575930"/>
              <a:gd name="connsiteY32" fmla="*/ 239151 h 1493322"/>
              <a:gd name="connsiteX33" fmla="*/ 84489 w 3575930"/>
              <a:gd name="connsiteY33" fmla="*/ 295421 h 1493322"/>
              <a:gd name="connsiteX34" fmla="*/ 70422 w 3575930"/>
              <a:gd name="connsiteY34" fmla="*/ 351692 h 1493322"/>
              <a:gd name="connsiteX35" fmla="*/ 42286 w 3575930"/>
              <a:gd name="connsiteY35" fmla="*/ 379828 h 1493322"/>
              <a:gd name="connsiteX36" fmla="*/ 98557 w 3575930"/>
              <a:gd name="connsiteY36" fmla="*/ 633046 h 1493322"/>
              <a:gd name="connsiteX37" fmla="*/ 126692 w 3575930"/>
              <a:gd name="connsiteY37" fmla="*/ 675249 h 1493322"/>
              <a:gd name="connsiteX38" fmla="*/ 154828 w 3575930"/>
              <a:gd name="connsiteY38" fmla="*/ 731520 h 1493322"/>
              <a:gd name="connsiteX39" fmla="*/ 225166 w 3575930"/>
              <a:gd name="connsiteY39" fmla="*/ 773723 h 1493322"/>
              <a:gd name="connsiteX40" fmla="*/ 253302 w 3575930"/>
              <a:gd name="connsiteY40" fmla="*/ 801858 h 1493322"/>
              <a:gd name="connsiteX41" fmla="*/ 365843 w 3575930"/>
              <a:gd name="connsiteY41" fmla="*/ 844061 h 1493322"/>
              <a:gd name="connsiteX42" fmla="*/ 379911 w 3575930"/>
              <a:gd name="connsiteY42" fmla="*/ 900332 h 1493322"/>
              <a:gd name="connsiteX43" fmla="*/ 393979 w 3575930"/>
              <a:gd name="connsiteY43" fmla="*/ 984738 h 1493322"/>
              <a:gd name="connsiteX44" fmla="*/ 450249 w 3575930"/>
              <a:gd name="connsiteY44" fmla="*/ 1012874 h 1493322"/>
              <a:gd name="connsiteX45" fmla="*/ 520588 w 3575930"/>
              <a:gd name="connsiteY45" fmla="*/ 1069144 h 1493322"/>
              <a:gd name="connsiteX46" fmla="*/ 562791 w 3575930"/>
              <a:gd name="connsiteY46" fmla="*/ 1083212 h 1493322"/>
              <a:gd name="connsiteX47" fmla="*/ 604994 w 3575930"/>
              <a:gd name="connsiteY47" fmla="*/ 1111348 h 1493322"/>
              <a:gd name="connsiteX48" fmla="*/ 675332 w 3575930"/>
              <a:gd name="connsiteY48" fmla="*/ 1139483 h 1493322"/>
              <a:gd name="connsiteX49" fmla="*/ 759739 w 3575930"/>
              <a:gd name="connsiteY49" fmla="*/ 1167618 h 1493322"/>
              <a:gd name="connsiteX50" fmla="*/ 900415 w 3575930"/>
              <a:gd name="connsiteY50" fmla="*/ 1223889 h 1493322"/>
              <a:gd name="connsiteX51" fmla="*/ 942619 w 3575930"/>
              <a:gd name="connsiteY51" fmla="*/ 1237957 h 1493322"/>
              <a:gd name="connsiteX52" fmla="*/ 1041092 w 3575930"/>
              <a:gd name="connsiteY52" fmla="*/ 1252024 h 1493322"/>
              <a:gd name="connsiteX53" fmla="*/ 1083295 w 3575930"/>
              <a:gd name="connsiteY53" fmla="*/ 1280160 h 1493322"/>
              <a:gd name="connsiteX54" fmla="*/ 1153634 w 3575930"/>
              <a:gd name="connsiteY54" fmla="*/ 1294228 h 1493322"/>
              <a:gd name="connsiteX55" fmla="*/ 1420920 w 3575930"/>
              <a:gd name="connsiteY55" fmla="*/ 1322363 h 1493322"/>
              <a:gd name="connsiteX56" fmla="*/ 2096169 w 3575930"/>
              <a:gd name="connsiteY56" fmla="*/ 1322363 h 1493322"/>
              <a:gd name="connsiteX57" fmla="*/ 2293117 w 3575930"/>
              <a:gd name="connsiteY57" fmla="*/ 1350498 h 1493322"/>
              <a:gd name="connsiteX58" fmla="*/ 2433794 w 3575930"/>
              <a:gd name="connsiteY58" fmla="*/ 1392701 h 1493322"/>
              <a:gd name="connsiteX59" fmla="*/ 2616674 w 3575930"/>
              <a:gd name="connsiteY59" fmla="*/ 1434904 h 1493322"/>
              <a:gd name="connsiteX60" fmla="*/ 2672945 w 3575930"/>
              <a:gd name="connsiteY60" fmla="*/ 1463040 h 1493322"/>
              <a:gd name="connsiteX61" fmla="*/ 2898028 w 3575930"/>
              <a:gd name="connsiteY61" fmla="*/ 1491175 h 1493322"/>
              <a:gd name="connsiteX62" fmla="*/ 3277855 w 3575930"/>
              <a:gd name="connsiteY62" fmla="*/ 1477108 h 1493322"/>
              <a:gd name="connsiteX63" fmla="*/ 3362262 w 3575930"/>
              <a:gd name="connsiteY63" fmla="*/ 1406769 h 1493322"/>
              <a:gd name="connsiteX64" fmla="*/ 3404465 w 3575930"/>
              <a:gd name="connsiteY64" fmla="*/ 1378634 h 1493322"/>
              <a:gd name="connsiteX65" fmla="*/ 3474803 w 3575930"/>
              <a:gd name="connsiteY65" fmla="*/ 1308295 h 1493322"/>
              <a:gd name="connsiteX66" fmla="*/ 3517006 w 3575930"/>
              <a:gd name="connsiteY66" fmla="*/ 1181686 h 1493322"/>
              <a:gd name="connsiteX67" fmla="*/ 3531074 w 3575930"/>
              <a:gd name="connsiteY67" fmla="*/ 1139483 h 1493322"/>
              <a:gd name="connsiteX68" fmla="*/ 3573277 w 3575930"/>
              <a:gd name="connsiteY68" fmla="*/ 1055077 h 1493322"/>
              <a:gd name="connsiteX69" fmla="*/ 3573277 w 3575930"/>
              <a:gd name="connsiteY69" fmla="*/ 998806 h 149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575930" h="1493322">
                <a:moveTo>
                  <a:pt x="3573277" y="942535"/>
                </a:moveTo>
                <a:cubicBezTo>
                  <a:pt x="3526868" y="927066"/>
                  <a:pt x="3511207" y="922764"/>
                  <a:pt x="3460735" y="900332"/>
                </a:cubicBezTo>
                <a:cubicBezTo>
                  <a:pt x="3441572" y="891815"/>
                  <a:pt x="3422673" y="882601"/>
                  <a:pt x="3404465" y="872197"/>
                </a:cubicBezTo>
                <a:cubicBezTo>
                  <a:pt x="3389785" y="863809"/>
                  <a:pt x="3377384" y="851622"/>
                  <a:pt x="3362262" y="844061"/>
                </a:cubicBezTo>
                <a:cubicBezTo>
                  <a:pt x="3348999" y="837429"/>
                  <a:pt x="3334127" y="834683"/>
                  <a:pt x="3320059" y="829994"/>
                </a:cubicBezTo>
                <a:cubicBezTo>
                  <a:pt x="3280205" y="710435"/>
                  <a:pt x="3335789" y="856212"/>
                  <a:pt x="3277855" y="759655"/>
                </a:cubicBezTo>
                <a:cubicBezTo>
                  <a:pt x="3270226" y="746940"/>
                  <a:pt x="3270420" y="730715"/>
                  <a:pt x="3263788" y="717452"/>
                </a:cubicBezTo>
                <a:cubicBezTo>
                  <a:pt x="3256227" y="702330"/>
                  <a:pt x="3245031" y="689317"/>
                  <a:pt x="3235652" y="675249"/>
                </a:cubicBezTo>
                <a:cubicBezTo>
                  <a:pt x="3184354" y="521346"/>
                  <a:pt x="3266166" y="754454"/>
                  <a:pt x="3193449" y="590843"/>
                </a:cubicBezTo>
                <a:cubicBezTo>
                  <a:pt x="3181404" y="563742"/>
                  <a:pt x="3186284" y="527408"/>
                  <a:pt x="3165314" y="506437"/>
                </a:cubicBezTo>
                <a:cubicBezTo>
                  <a:pt x="3155936" y="497058"/>
                  <a:pt x="3145137" y="488912"/>
                  <a:pt x="3137179" y="478301"/>
                </a:cubicBezTo>
                <a:cubicBezTo>
                  <a:pt x="3116890" y="451249"/>
                  <a:pt x="3104818" y="417805"/>
                  <a:pt x="3080908" y="393895"/>
                </a:cubicBezTo>
                <a:lnTo>
                  <a:pt x="3024637" y="337624"/>
                </a:lnTo>
                <a:cubicBezTo>
                  <a:pt x="2989277" y="231545"/>
                  <a:pt x="3036975" y="362300"/>
                  <a:pt x="2982434" y="253218"/>
                </a:cubicBezTo>
                <a:cubicBezTo>
                  <a:pt x="2956624" y="201598"/>
                  <a:pt x="2986164" y="208813"/>
                  <a:pt x="2926163" y="168812"/>
                </a:cubicBezTo>
                <a:cubicBezTo>
                  <a:pt x="2913825" y="160587"/>
                  <a:pt x="2898640" y="156841"/>
                  <a:pt x="2883960" y="154744"/>
                </a:cubicBezTo>
                <a:cubicBezTo>
                  <a:pt x="2787214" y="140923"/>
                  <a:pt x="2548857" y="130657"/>
                  <a:pt x="2475997" y="126609"/>
                </a:cubicBezTo>
                <a:cubicBezTo>
                  <a:pt x="2443172" y="117231"/>
                  <a:pt x="2410107" y="108656"/>
                  <a:pt x="2377523" y="98474"/>
                </a:cubicBezTo>
                <a:cubicBezTo>
                  <a:pt x="2335062" y="85205"/>
                  <a:pt x="2293117" y="70339"/>
                  <a:pt x="2250914" y="56271"/>
                </a:cubicBezTo>
                <a:cubicBezTo>
                  <a:pt x="2236846" y="51582"/>
                  <a:pt x="2223252" y="45111"/>
                  <a:pt x="2208711" y="42203"/>
                </a:cubicBezTo>
                <a:cubicBezTo>
                  <a:pt x="2185265" y="37514"/>
                  <a:pt x="2161569" y="33934"/>
                  <a:pt x="2138372" y="28135"/>
                </a:cubicBezTo>
                <a:cubicBezTo>
                  <a:pt x="2123986" y="24539"/>
                  <a:pt x="2110555" y="17664"/>
                  <a:pt x="2096169" y="14068"/>
                </a:cubicBezTo>
                <a:cubicBezTo>
                  <a:pt x="2072973" y="8269"/>
                  <a:pt x="2049277" y="4689"/>
                  <a:pt x="2025831" y="0"/>
                </a:cubicBezTo>
                <a:cubicBezTo>
                  <a:pt x="1946114" y="4689"/>
                  <a:pt x="1866139" y="6122"/>
                  <a:pt x="1786680" y="14068"/>
                </a:cubicBezTo>
                <a:cubicBezTo>
                  <a:pt x="1771925" y="15543"/>
                  <a:pt x="1758735" y="24061"/>
                  <a:pt x="1744477" y="28135"/>
                </a:cubicBezTo>
                <a:cubicBezTo>
                  <a:pt x="1725887" y="33446"/>
                  <a:pt x="1706796" y="36891"/>
                  <a:pt x="1688206" y="42203"/>
                </a:cubicBezTo>
                <a:cubicBezTo>
                  <a:pt x="1673948" y="46277"/>
                  <a:pt x="1660479" y="53054"/>
                  <a:pt x="1646003" y="56271"/>
                </a:cubicBezTo>
                <a:cubicBezTo>
                  <a:pt x="1618159" y="62459"/>
                  <a:pt x="1589732" y="65649"/>
                  <a:pt x="1561597" y="70338"/>
                </a:cubicBezTo>
                <a:cubicBezTo>
                  <a:pt x="1245822" y="175599"/>
                  <a:pt x="1506843" y="99044"/>
                  <a:pt x="745671" y="84406"/>
                </a:cubicBezTo>
                <a:cubicBezTo>
                  <a:pt x="572169" y="89095"/>
                  <a:pt x="397825" y="80765"/>
                  <a:pt x="225166" y="98474"/>
                </a:cubicBezTo>
                <a:cubicBezTo>
                  <a:pt x="208347" y="100199"/>
                  <a:pt x="208986" y="128722"/>
                  <a:pt x="197031" y="140677"/>
                </a:cubicBezTo>
                <a:cubicBezTo>
                  <a:pt x="185076" y="152632"/>
                  <a:pt x="168896" y="159434"/>
                  <a:pt x="154828" y="168812"/>
                </a:cubicBezTo>
                <a:cubicBezTo>
                  <a:pt x="122174" y="266773"/>
                  <a:pt x="164118" y="161912"/>
                  <a:pt x="112625" y="239151"/>
                </a:cubicBezTo>
                <a:cubicBezTo>
                  <a:pt x="100992" y="256600"/>
                  <a:pt x="93868" y="276664"/>
                  <a:pt x="84489" y="295421"/>
                </a:cubicBezTo>
                <a:cubicBezTo>
                  <a:pt x="79800" y="314178"/>
                  <a:pt x="79068" y="334399"/>
                  <a:pt x="70422" y="351692"/>
                </a:cubicBezTo>
                <a:cubicBezTo>
                  <a:pt x="64490" y="363555"/>
                  <a:pt x="43022" y="366585"/>
                  <a:pt x="42286" y="379828"/>
                </a:cubicBezTo>
                <a:cubicBezTo>
                  <a:pt x="29864" y="603422"/>
                  <a:pt x="0" y="567342"/>
                  <a:pt x="98557" y="633046"/>
                </a:cubicBezTo>
                <a:cubicBezTo>
                  <a:pt x="107935" y="647114"/>
                  <a:pt x="118304" y="660569"/>
                  <a:pt x="126692" y="675249"/>
                </a:cubicBezTo>
                <a:cubicBezTo>
                  <a:pt x="137097" y="693457"/>
                  <a:pt x="139999" y="716691"/>
                  <a:pt x="154828" y="731520"/>
                </a:cubicBezTo>
                <a:cubicBezTo>
                  <a:pt x="174162" y="750854"/>
                  <a:pt x="202916" y="757831"/>
                  <a:pt x="225166" y="773723"/>
                </a:cubicBezTo>
                <a:cubicBezTo>
                  <a:pt x="235959" y="781432"/>
                  <a:pt x="242266" y="794501"/>
                  <a:pt x="253302" y="801858"/>
                </a:cubicBezTo>
                <a:cubicBezTo>
                  <a:pt x="297443" y="831286"/>
                  <a:pt x="316353" y="831689"/>
                  <a:pt x="365843" y="844061"/>
                </a:cubicBezTo>
                <a:cubicBezTo>
                  <a:pt x="370532" y="862818"/>
                  <a:pt x="376119" y="881373"/>
                  <a:pt x="379911" y="900332"/>
                </a:cubicBezTo>
                <a:cubicBezTo>
                  <a:pt x="385505" y="928302"/>
                  <a:pt x="378862" y="960550"/>
                  <a:pt x="393979" y="984738"/>
                </a:cubicBezTo>
                <a:cubicBezTo>
                  <a:pt x="405093" y="1002521"/>
                  <a:pt x="432800" y="1001241"/>
                  <a:pt x="450249" y="1012874"/>
                </a:cubicBezTo>
                <a:cubicBezTo>
                  <a:pt x="528750" y="1065209"/>
                  <a:pt x="418386" y="1018043"/>
                  <a:pt x="520588" y="1069144"/>
                </a:cubicBezTo>
                <a:cubicBezTo>
                  <a:pt x="533851" y="1075776"/>
                  <a:pt x="549528" y="1076580"/>
                  <a:pt x="562791" y="1083212"/>
                </a:cubicBezTo>
                <a:cubicBezTo>
                  <a:pt x="577913" y="1090773"/>
                  <a:pt x="589872" y="1103787"/>
                  <a:pt x="604994" y="1111348"/>
                </a:cubicBezTo>
                <a:cubicBezTo>
                  <a:pt x="627580" y="1122641"/>
                  <a:pt x="651600" y="1130853"/>
                  <a:pt x="675332" y="1139483"/>
                </a:cubicBezTo>
                <a:cubicBezTo>
                  <a:pt x="703204" y="1149618"/>
                  <a:pt x="733213" y="1154354"/>
                  <a:pt x="759739" y="1167618"/>
                </a:cubicBezTo>
                <a:cubicBezTo>
                  <a:pt x="842536" y="1209018"/>
                  <a:pt x="796114" y="1189122"/>
                  <a:pt x="900415" y="1223889"/>
                </a:cubicBezTo>
                <a:cubicBezTo>
                  <a:pt x="914483" y="1228578"/>
                  <a:pt x="927939" y="1235860"/>
                  <a:pt x="942619" y="1237957"/>
                </a:cubicBezTo>
                <a:lnTo>
                  <a:pt x="1041092" y="1252024"/>
                </a:lnTo>
                <a:cubicBezTo>
                  <a:pt x="1055160" y="1261403"/>
                  <a:pt x="1067464" y="1274223"/>
                  <a:pt x="1083295" y="1280160"/>
                </a:cubicBezTo>
                <a:cubicBezTo>
                  <a:pt x="1105683" y="1288556"/>
                  <a:pt x="1130293" y="1289041"/>
                  <a:pt x="1153634" y="1294228"/>
                </a:cubicBezTo>
                <a:cubicBezTo>
                  <a:pt x="1300549" y="1326875"/>
                  <a:pt x="1109471" y="1301599"/>
                  <a:pt x="1420920" y="1322363"/>
                </a:cubicBezTo>
                <a:cubicBezTo>
                  <a:pt x="1668994" y="1405056"/>
                  <a:pt x="1368088" y="1310023"/>
                  <a:pt x="2096169" y="1322363"/>
                </a:cubicBezTo>
                <a:cubicBezTo>
                  <a:pt x="2162475" y="1323487"/>
                  <a:pt x="2227468" y="1341120"/>
                  <a:pt x="2293117" y="1350498"/>
                </a:cubicBezTo>
                <a:cubicBezTo>
                  <a:pt x="2340009" y="1364566"/>
                  <a:pt x="2386623" y="1379598"/>
                  <a:pt x="2433794" y="1392701"/>
                </a:cubicBezTo>
                <a:cubicBezTo>
                  <a:pt x="2521070" y="1416944"/>
                  <a:pt x="2538384" y="1419247"/>
                  <a:pt x="2616674" y="1434904"/>
                </a:cubicBezTo>
                <a:cubicBezTo>
                  <a:pt x="2635431" y="1444283"/>
                  <a:pt x="2653050" y="1456408"/>
                  <a:pt x="2672945" y="1463040"/>
                </a:cubicBezTo>
                <a:cubicBezTo>
                  <a:pt x="2727454" y="1481210"/>
                  <a:pt x="2863776" y="1488061"/>
                  <a:pt x="2898028" y="1491175"/>
                </a:cubicBezTo>
                <a:cubicBezTo>
                  <a:pt x="3024637" y="1486486"/>
                  <a:pt x="3152201" y="1493322"/>
                  <a:pt x="3277855" y="1477108"/>
                </a:cubicBezTo>
                <a:cubicBezTo>
                  <a:pt x="3306397" y="1473425"/>
                  <a:pt x="3339235" y="1425190"/>
                  <a:pt x="3362262" y="1406769"/>
                </a:cubicBezTo>
                <a:cubicBezTo>
                  <a:pt x="3375464" y="1396207"/>
                  <a:pt x="3391741" y="1389767"/>
                  <a:pt x="3404465" y="1378634"/>
                </a:cubicBezTo>
                <a:cubicBezTo>
                  <a:pt x="3429419" y="1356799"/>
                  <a:pt x="3474803" y="1308295"/>
                  <a:pt x="3474803" y="1308295"/>
                </a:cubicBezTo>
                <a:lnTo>
                  <a:pt x="3517006" y="1181686"/>
                </a:lnTo>
                <a:cubicBezTo>
                  <a:pt x="3521695" y="1167618"/>
                  <a:pt x="3522849" y="1151821"/>
                  <a:pt x="3531074" y="1139483"/>
                </a:cubicBezTo>
                <a:cubicBezTo>
                  <a:pt x="3551335" y="1109091"/>
                  <a:pt x="3567982" y="1092139"/>
                  <a:pt x="3573277" y="1055077"/>
                </a:cubicBezTo>
                <a:cubicBezTo>
                  <a:pt x="3575930" y="1036509"/>
                  <a:pt x="3573277" y="1017563"/>
                  <a:pt x="3573277" y="998806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4929190" y="2000240"/>
            <a:ext cx="714380" cy="785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Ορθογώνιο"/>
          <p:cNvSpPr/>
          <p:nvPr/>
        </p:nvSpPr>
        <p:spPr>
          <a:xfrm>
            <a:off x="5786446" y="2000240"/>
            <a:ext cx="714380" cy="785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Ορθογώνιο"/>
          <p:cNvSpPr/>
          <p:nvPr/>
        </p:nvSpPr>
        <p:spPr>
          <a:xfrm>
            <a:off x="5072066" y="1214422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</a:t>
            </a:r>
            <a:endParaRPr lang="el-GR" sz="48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929322" y="1285860"/>
            <a:ext cx="285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</a:t>
            </a:r>
            <a:endParaRPr lang="el-GR" sz="4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031887" y="1928802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3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28" name="3 - Θέση περιεχομένου" descr="9Flowers_Vector_Vector_Clipart.png"/>
          <p:cNvPicPr>
            <a:picLocks noChangeAspect="1"/>
          </p:cNvPicPr>
          <p:nvPr/>
        </p:nvPicPr>
        <p:blipFill>
          <a:blip r:embed="rId2" cstate="print"/>
          <a:srcRect r="67479" b="67479"/>
          <a:stretch>
            <a:fillRect/>
          </a:stretch>
        </p:blipFill>
        <p:spPr>
          <a:xfrm>
            <a:off x="4000496" y="3500438"/>
            <a:ext cx="571504" cy="571504"/>
          </a:xfrm>
          <a:prstGeom prst="rect">
            <a:avLst/>
          </a:prstGeom>
        </p:spPr>
      </p:pic>
      <p:sp>
        <p:nvSpPr>
          <p:cNvPr id="32" name="31 - Ορθογώνιο"/>
          <p:cNvSpPr/>
          <p:nvPr/>
        </p:nvSpPr>
        <p:spPr>
          <a:xfrm>
            <a:off x="5901165" y="1928802"/>
            <a:ext cx="44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4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- Ομάδα"/>
          <p:cNvGrpSpPr/>
          <p:nvPr/>
        </p:nvGrpSpPr>
        <p:grpSpPr>
          <a:xfrm>
            <a:off x="7072330" y="1357298"/>
            <a:ext cx="1428760" cy="1785950"/>
            <a:chOff x="282840" y="1643050"/>
            <a:chExt cx="3867351" cy="3941220"/>
          </a:xfrm>
        </p:grpSpPr>
        <p:grpSp>
          <p:nvGrpSpPr>
            <p:cNvPr id="9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2" name="11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3" name="12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4" name="13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1" name="10 - Ορθογώνιο"/>
            <p:cNvSpPr/>
            <p:nvPr/>
          </p:nvSpPr>
          <p:spPr>
            <a:xfrm>
              <a:off x="1860586" y="2956815"/>
              <a:ext cx="790564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grpSp>
        <p:nvGrpSpPr>
          <p:cNvPr id="10" name="14 - Ομάδα"/>
          <p:cNvGrpSpPr/>
          <p:nvPr/>
        </p:nvGrpSpPr>
        <p:grpSpPr>
          <a:xfrm>
            <a:off x="7572396" y="3143248"/>
            <a:ext cx="1143008" cy="1867895"/>
            <a:chOff x="5286380" y="2632675"/>
            <a:chExt cx="2928433" cy="3939573"/>
          </a:xfrm>
        </p:grpSpPr>
        <p:grpSp>
          <p:nvGrpSpPr>
            <p:cNvPr id="15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8" name="17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9" name="18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7" name="16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571472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latin typeface="Aka-AcidGR5yearsold" pitchFamily="2" charset="-95"/>
                <a:ea typeface="Aka-AcidGR5yearsold" pitchFamily="2" charset="-95"/>
              </a:rPr>
              <a:t>Πόσα είναι όλα τα λουλούδια;</a:t>
            </a:r>
            <a:endParaRPr lang="el-GR" sz="4400" b="1" dirty="0"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34" name="33 - Ομάδα"/>
          <p:cNvGrpSpPr/>
          <p:nvPr/>
        </p:nvGrpSpPr>
        <p:grpSpPr>
          <a:xfrm>
            <a:off x="642910" y="2643182"/>
            <a:ext cx="1571636" cy="1637710"/>
            <a:chOff x="4929190" y="1214422"/>
            <a:chExt cx="1571636" cy="1637710"/>
          </a:xfrm>
        </p:grpSpPr>
        <p:sp>
          <p:nvSpPr>
            <p:cNvPr id="26" name="25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5929322" y="1285860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5031887" y="1928802"/>
              <a:ext cx="4732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3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5901165" y="1928802"/>
              <a:ext cx="4491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4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sp>
        <p:nvSpPr>
          <p:cNvPr id="35" name="34 - Βέλος προς τα κάτω"/>
          <p:cNvSpPr/>
          <p:nvPr/>
        </p:nvSpPr>
        <p:spPr>
          <a:xfrm>
            <a:off x="785786" y="4357694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124232" y="5143512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10 + 10 + 10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7" name="36 - Βέλος λυγισμένο προς τα επάνω"/>
          <p:cNvSpPr/>
          <p:nvPr/>
        </p:nvSpPr>
        <p:spPr>
          <a:xfrm flipV="1">
            <a:off x="2428860" y="3857628"/>
            <a:ext cx="2500330" cy="12858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8" name="37 - Ορθογώνιο"/>
          <p:cNvSpPr/>
          <p:nvPr/>
        </p:nvSpPr>
        <p:spPr>
          <a:xfrm>
            <a:off x="3845493" y="5143512"/>
            <a:ext cx="1420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+ 4 =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5360920" y="5143512"/>
            <a:ext cx="737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34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5yearsold" pitchFamily="2" charset="-95"/>
                <a:ea typeface="Aka-AcidGR5yearsold" pitchFamily="2" charset="-95"/>
              </a:rPr>
              <a:t>Για κοιτάξτε!</a:t>
            </a:r>
            <a:endParaRPr lang="el-GR" dirty="0"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4" name="3 - Ομάδα"/>
          <p:cNvGrpSpPr/>
          <p:nvPr/>
        </p:nvGrpSpPr>
        <p:grpSpPr>
          <a:xfrm>
            <a:off x="642910" y="2643182"/>
            <a:ext cx="1571636" cy="1637710"/>
            <a:chOff x="4929190" y="1214422"/>
            <a:chExt cx="1571636" cy="1637710"/>
          </a:xfrm>
        </p:grpSpPr>
        <p:sp>
          <p:nvSpPr>
            <p:cNvPr id="5" name="4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6" name="5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5929322" y="1285860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5031887" y="1928802"/>
              <a:ext cx="4732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3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5901165" y="1928802"/>
              <a:ext cx="4491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4</a:t>
              </a:r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5003730" y="3357562"/>
            <a:ext cx="737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34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2714612" y="3643314"/>
            <a:ext cx="1643074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786182" y="4357694"/>
            <a:ext cx="509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Τριάντα τέσσερα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grpSp>
        <p:nvGrpSpPr>
          <p:cNvPr id="14" name="8 - Ομάδα"/>
          <p:cNvGrpSpPr/>
          <p:nvPr/>
        </p:nvGrpSpPr>
        <p:grpSpPr>
          <a:xfrm>
            <a:off x="428596" y="571480"/>
            <a:ext cx="1428760" cy="1785950"/>
            <a:chOff x="282840" y="1643050"/>
            <a:chExt cx="3867351" cy="3941220"/>
          </a:xfrm>
        </p:grpSpPr>
        <p:grpSp>
          <p:nvGrpSpPr>
            <p:cNvPr id="15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17" name="16 - Εικόνα" descr="happy-girl-pink-m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8" name="17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9" name="18 - Εικόνα" descr="bag_svg_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16" name="15 - Ορθογώνιο"/>
            <p:cNvSpPr/>
            <p:nvPr/>
          </p:nvSpPr>
          <p:spPr>
            <a:xfrm>
              <a:off x="1860586" y="2956815"/>
              <a:ext cx="790564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  <p:grpSp>
        <p:nvGrpSpPr>
          <p:cNvPr id="20" name="14 - Ομάδα"/>
          <p:cNvGrpSpPr/>
          <p:nvPr/>
        </p:nvGrpSpPr>
        <p:grpSpPr>
          <a:xfrm>
            <a:off x="7286644" y="571480"/>
            <a:ext cx="1143008" cy="1867895"/>
            <a:chOff x="5286380" y="2632675"/>
            <a:chExt cx="2928433" cy="3939573"/>
          </a:xfrm>
        </p:grpSpPr>
        <p:grpSp>
          <p:nvGrpSpPr>
            <p:cNvPr id="21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23" name="22 - Εικόνα" descr="purple-dress-girl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24" name="23 - Εικόνα" descr="lollipop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22" name="21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ka-AcidGR5yearsold" pitchFamily="2" charset="-95"/>
                  <a:ea typeface="Aka-AcidGR5yearsold" pitchFamily="2" charset="-95"/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emyRetro" pitchFamily="50" charset="0"/>
              </a:rPr>
              <a:t>Πάμε να τις βοηθήσουμε κι αλλού;</a:t>
            </a:r>
            <a:endParaRPr lang="el-GR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emyRetro" pitchFamily="50" charset="0"/>
            </a:endParaRPr>
          </a:p>
        </p:txBody>
      </p:sp>
      <p:pic>
        <p:nvPicPr>
          <p:cNvPr id="4" name="3 - Εικόνα" descr="12 coloured 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1392691"/>
            <a:ext cx="3786182" cy="1686316"/>
          </a:xfrm>
          <a:prstGeom prst="rect">
            <a:avLst/>
          </a:prstGeom>
        </p:spPr>
      </p:pic>
      <p:pic>
        <p:nvPicPr>
          <p:cNvPr id="5" name="4 - Εικόνα" descr="12 coloured 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2875" y="3143248"/>
            <a:ext cx="3849489" cy="1714512"/>
          </a:xfrm>
          <a:prstGeom prst="rect">
            <a:avLst/>
          </a:prstGeom>
        </p:spPr>
      </p:pic>
      <p:grpSp>
        <p:nvGrpSpPr>
          <p:cNvPr id="6" name="8 - Ομάδα"/>
          <p:cNvGrpSpPr/>
          <p:nvPr/>
        </p:nvGrpSpPr>
        <p:grpSpPr>
          <a:xfrm>
            <a:off x="5214942" y="1285860"/>
            <a:ext cx="1428760" cy="1785950"/>
            <a:chOff x="282840" y="1643050"/>
            <a:chExt cx="3867351" cy="3941220"/>
          </a:xfrm>
        </p:grpSpPr>
        <p:grpSp>
          <p:nvGrpSpPr>
            <p:cNvPr id="7" name="8 - Ομάδα"/>
            <p:cNvGrpSpPr/>
            <p:nvPr/>
          </p:nvGrpSpPr>
          <p:grpSpPr>
            <a:xfrm>
              <a:off x="282840" y="1643050"/>
              <a:ext cx="3867351" cy="3941220"/>
              <a:chOff x="282840" y="1643050"/>
              <a:chExt cx="3867351" cy="3941220"/>
            </a:xfrm>
          </p:grpSpPr>
          <p:pic>
            <p:nvPicPr>
              <p:cNvPr id="9" name="8 - Εικόνα" descr="happy-girl-pink-m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662" y="1643050"/>
                <a:ext cx="2499633" cy="3941220"/>
              </a:xfrm>
              <a:prstGeom prst="rect">
                <a:avLst/>
              </a:prstGeom>
            </p:spPr>
          </p:pic>
          <p:pic>
            <p:nvPicPr>
              <p:cNvPr id="10" name="9 - Εικόνα" descr="bag_svg_hi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409253">
                <a:off x="282840" y="3484882"/>
                <a:ext cx="1013431" cy="1214896"/>
              </a:xfrm>
              <a:prstGeom prst="rect">
                <a:avLst/>
              </a:prstGeom>
            </p:spPr>
          </p:pic>
          <p:pic>
            <p:nvPicPr>
              <p:cNvPr id="11" name="10 - Εικόνα" descr="bag_svg_hi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20114333">
                <a:off x="3136760" y="3371069"/>
                <a:ext cx="1013431" cy="1214896"/>
              </a:xfrm>
              <a:prstGeom prst="rect">
                <a:avLst/>
              </a:prstGeom>
            </p:spPr>
          </p:pic>
        </p:grpSp>
        <p:sp>
          <p:nvSpPr>
            <p:cNvPr id="8" name="7 - Ορθογώνιο"/>
            <p:cNvSpPr/>
            <p:nvPr/>
          </p:nvSpPr>
          <p:spPr>
            <a:xfrm>
              <a:off x="1830213" y="2956815"/>
              <a:ext cx="851309" cy="8150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b="0" cap="none" spc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14 - Ομάδα"/>
          <p:cNvGrpSpPr/>
          <p:nvPr/>
        </p:nvGrpSpPr>
        <p:grpSpPr>
          <a:xfrm>
            <a:off x="7286644" y="1285860"/>
            <a:ext cx="1143008" cy="1867895"/>
            <a:chOff x="5286380" y="2632675"/>
            <a:chExt cx="2928433" cy="3939573"/>
          </a:xfrm>
        </p:grpSpPr>
        <p:grpSp>
          <p:nvGrpSpPr>
            <p:cNvPr id="13" name="10 - Ομάδα"/>
            <p:cNvGrpSpPr/>
            <p:nvPr/>
          </p:nvGrpSpPr>
          <p:grpSpPr>
            <a:xfrm>
              <a:off x="5286380" y="2632675"/>
              <a:ext cx="2928433" cy="3939573"/>
              <a:chOff x="5286380" y="2632675"/>
              <a:chExt cx="2928433" cy="3939573"/>
            </a:xfrm>
          </p:grpSpPr>
          <p:pic>
            <p:nvPicPr>
              <p:cNvPr id="15" name="14 - Εικόνα" descr="purple-dress-girl-m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9256" y="2632675"/>
                <a:ext cx="2785557" cy="3939573"/>
              </a:xfrm>
              <a:prstGeom prst="rect">
                <a:avLst/>
              </a:prstGeom>
            </p:spPr>
          </p:pic>
          <p:pic>
            <p:nvPicPr>
              <p:cNvPr id="16" name="15 - Εικόνα" descr="lollipop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86380" y="3500438"/>
                <a:ext cx="469644" cy="928694"/>
              </a:xfrm>
              <a:prstGeom prst="rect">
                <a:avLst/>
              </a:prstGeom>
            </p:spPr>
          </p:pic>
        </p:grpSp>
        <p:sp>
          <p:nvSpPr>
            <p:cNvPr id="14" name="13 - Ορθογώνιο"/>
            <p:cNvSpPr/>
            <p:nvPr/>
          </p:nvSpPr>
          <p:spPr>
            <a:xfrm>
              <a:off x="6643703" y="4071942"/>
              <a:ext cx="500064" cy="7789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16 - Ομάδα"/>
          <p:cNvGrpSpPr/>
          <p:nvPr/>
        </p:nvGrpSpPr>
        <p:grpSpPr>
          <a:xfrm>
            <a:off x="5000628" y="3000372"/>
            <a:ext cx="3714776" cy="2214578"/>
            <a:chOff x="4929190" y="1214422"/>
            <a:chExt cx="1571636" cy="1571636"/>
          </a:xfrm>
        </p:grpSpPr>
        <p:sp>
          <p:nvSpPr>
            <p:cNvPr id="18" name="17 - Ορθογώνιο"/>
            <p:cNvSpPr/>
            <p:nvPr/>
          </p:nvSpPr>
          <p:spPr>
            <a:xfrm>
              <a:off x="4929190" y="2000240"/>
              <a:ext cx="714380" cy="78581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5786446" y="2000240"/>
              <a:ext cx="714380" cy="78581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5072066" y="1214422"/>
              <a:ext cx="57150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8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Δ</a:t>
              </a:r>
              <a:endParaRPr lang="el-GR" sz="48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6017246" y="1288863"/>
              <a:ext cx="28575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4400" b="0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Μ</a:t>
              </a:r>
              <a:endParaRPr lang="el-GR" sz="4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5000628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5857884" y="1928802"/>
              <a:ext cx="78155" cy="4810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l-GR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4" name="23 - TextBox"/>
          <p:cNvSpPr txBox="1"/>
          <p:nvPr/>
        </p:nvSpPr>
        <p:spPr>
          <a:xfrm>
            <a:off x="214282" y="5214950"/>
            <a:ext cx="406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Aka-AcidGR5yearsold" pitchFamily="2" charset="-95"/>
                <a:ea typeface="Aka-AcidGR5yearsold" pitchFamily="2" charset="-95"/>
              </a:rPr>
              <a:t>Ο αριθμός είναι:</a:t>
            </a:r>
            <a:endParaRPr lang="el-GR" sz="3600" b="1" dirty="0">
              <a:solidFill>
                <a:schemeClr val="bg1"/>
              </a:solidFill>
              <a:latin typeface="Aka-AcidGR5yearsold" pitchFamily="2" charset="-95"/>
              <a:ea typeface="Aka-AcidGR5yearsold" pitchFamily="2" charset="-95"/>
            </a:endParaRPr>
          </a:p>
        </p:txBody>
      </p:sp>
      <p:cxnSp>
        <p:nvCxnSpPr>
          <p:cNvPr id="26" name="25 - Ευθεία γραμμή σύνδεσης"/>
          <p:cNvCxnSpPr/>
          <p:nvPr/>
        </p:nvCxnSpPr>
        <p:spPr>
          <a:xfrm>
            <a:off x="428596" y="6357958"/>
            <a:ext cx="4429156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5000628" y="557214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5500694" y="6356370"/>
            <a:ext cx="100013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280</Words>
  <Application>Microsoft Office PowerPoint</Application>
  <PresentationFormat>Προβολή στην οθόνη (4:3)</PresentationFormat>
  <Paragraphs>88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Οργάνωση συλλογών</vt:lpstr>
      <vt:lpstr>Ας γνωρίσουμε δύο πολύ καλές φίλες…</vt:lpstr>
      <vt:lpstr>Παρουσίαση του PowerPoint</vt:lpstr>
      <vt:lpstr>Ας βοηθήσουμε τα κορίτσια!</vt:lpstr>
      <vt:lpstr>Παρουσίαση του PowerPoint</vt:lpstr>
      <vt:lpstr>Παρουσίαση του PowerPoint</vt:lpstr>
      <vt:lpstr>Παρουσίαση του PowerPoint</vt:lpstr>
      <vt:lpstr>Για κοιτάξτε!</vt:lpstr>
      <vt:lpstr>Πάμε να τις βοηθήσουμε κι αλλού;</vt:lpstr>
      <vt:lpstr>Να τις βοηθήσουμε κι εδώ;</vt:lpstr>
      <vt:lpstr>Κι εδώ;</vt:lpstr>
      <vt:lpstr>Εδώ;</vt:lpstr>
      <vt:lpstr>Και τέλος εδώ;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Οργάνωση συλλογών</dc:title>
  <dc:creator>Ιωαννα</dc:creator>
  <cp:lastModifiedBy>Ιωάννα</cp:lastModifiedBy>
  <cp:revision>17</cp:revision>
  <dcterms:created xsi:type="dcterms:W3CDTF">2013-02-24T17:18:54Z</dcterms:created>
  <dcterms:modified xsi:type="dcterms:W3CDTF">2018-03-14T16:33:32Z</dcterms:modified>
</cp:coreProperties>
</file>