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1" r:id="rId29"/>
    <p:sldId id="293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46295-43A0-40BD-9C13-8EE95C55D859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9402D1E0-A614-4760-BBAF-0B44CD947395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τζ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2A623534-3679-448D-BE65-7DFB21B01C88}" type="parTrans" cxnId="{E450395B-655B-44BB-9E3F-829E7B22AEA9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4DE985EA-9485-44C3-BC5C-A45E36A265AC}" type="sibTrans" cxnId="{E450395B-655B-44BB-9E3F-829E7B22AEA9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419D7EDD-EEED-4D3C-A7F1-9FA5B076A0FC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α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75F45AAE-3887-423E-B4EE-32AB430DB6B2}" type="parTrans" cxnId="{4828C057-1E1E-4C89-9C2F-AF70E6C95F7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DA66556-FEE4-4422-A7F0-42F87DA8B3A9}" type="sibTrans" cxnId="{4828C057-1E1E-4C89-9C2F-AF70E6C95F79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0C39B825-1D64-43E9-90FD-6AC57D1DE534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ε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B8BACBD2-FC1D-438B-8D7B-2B87CCA343CD}" type="parTrans" cxnId="{19F9EB1B-6DAB-4C14-8A93-1E7BAAD52BC6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2916115-8E83-4F3C-8AF0-14D7BDF51469}" type="sibTrans" cxnId="{19F9EB1B-6DAB-4C14-8A93-1E7BAAD52BC6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15998E53-39B2-4658-917D-4842AA2057B6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BC074772-7D76-4663-90C8-2F668AB671CC}" type="parTrans" cxnId="{3D521903-306B-4ACD-AED4-DD7EB09DAFC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F9C491E5-642B-48CF-8CCC-457535D2025D}" type="sibTrans" cxnId="{3D521903-306B-4ACD-AED4-DD7EB09DAFC3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048C7B3E-77CE-408A-82AE-F5A5FA978984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ο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64B1CDA6-355E-4CE3-BABC-DDB3303A0C54}" type="parTrans" cxnId="{B1467E31-7E52-4188-916F-644645C99A8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57CE83E-FBB6-4B71-A0D1-24730357F08B}" type="sibTrans" cxnId="{B1467E31-7E52-4188-916F-644645C99A83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4A1A9B80-0D82-4D60-882E-AEA140656D4F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η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A1BFA8A7-D7AD-4067-8A58-17CDABB4111B}" type="parTrans" cxnId="{A60099EA-D206-4DB8-BAA1-EBF8CE5481BA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2F46850-6B98-426A-8CD5-E66588427954}" type="sibTrans" cxnId="{A60099EA-D206-4DB8-BAA1-EBF8CE5481BA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2D511DBB-1D27-44FA-BC41-F64A72621037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ω 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08F9B55D-337D-4CD8-9902-4C286A5637CC}" type="parTrans" cxnId="{ECDC8001-1214-4C97-8B63-76240CF7EE27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66828B1-F2FD-459A-9CD4-11B648BCAED6}" type="sibTrans" cxnId="{ECDC8001-1214-4C97-8B63-76240CF7EE27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63681A88-1532-4086-B5D6-0DA527E73234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υ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2E28FE27-D05E-4BBB-ADE9-81565E0B285A}" type="parTrans" cxnId="{7E076DDE-15C0-43C9-9DA6-2303319CBBC8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8AC7D0C8-4534-4D9C-8974-1A04A5C8D919}" type="sibTrans" cxnId="{7E076DDE-15C0-43C9-9DA6-2303319CBBC8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D16A90CC-8452-4555-A042-D5C8B56AF818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αι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AC587FD1-0AD7-4766-BA4C-2E472D107DF8}" type="parTrans" cxnId="{F205CCEE-732F-4574-B888-37711198E5AC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8FF18F1-07DA-4851-80AB-E8DF722C5337}" type="sibTrans" cxnId="{F205CCEE-732F-4574-B888-37711198E5AC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503C22DC-85A5-49C7-9821-ECE7FCC9C7EC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ει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85731D67-3A3B-4C8E-81C6-954F9D92C704}" type="parTrans" cxnId="{DD6760F2-BDBB-49ED-A8CE-E06C0C422355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0F08CC5-C340-483A-9CAE-1DBAB1F29BDF}" type="sibTrans" cxnId="{DD6760F2-BDBB-49ED-A8CE-E06C0C422355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F8E59321-EB16-4D2B-B3DF-1F02123B21B8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οι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8BD6C1EE-9123-4738-B200-4E77E18F9778}" type="parTrans" cxnId="{F2875EFE-37F5-41FA-84F2-0D485B25192E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99D00D45-24DE-4D6F-8A81-E017167EABDF}" type="sibTrans" cxnId="{F2875EFE-37F5-41FA-84F2-0D485B25192E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3457B670-599C-4EA2-9F87-1238FE6437F8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ου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609692EE-D7D8-4DF7-A40C-F840FE23F2E0}" type="parTrans" cxnId="{37D2E422-5E7A-4661-B91A-B1649525AFF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D4D4BF2-A6F8-44FD-BD18-FC51211EF17D}" type="sibTrans" cxnId="{37D2E422-5E7A-4661-B91A-B1649525AFF9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A07E0300-94D2-498D-B046-315CA1D135ED}" type="pres">
      <dgm:prSet presAssocID="{AE246295-43A0-40BD-9C13-8EE95C55D8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F8C9E0F-CC5A-4140-B936-3F4158ECBB07}" type="pres">
      <dgm:prSet presAssocID="{9402D1E0-A614-4760-BBAF-0B44CD947395}" presName="centerShape" presStyleLbl="node0" presStyleIdx="0" presStyleCnt="1"/>
      <dgm:spPr/>
      <dgm:t>
        <a:bodyPr/>
        <a:lstStyle/>
        <a:p>
          <a:endParaRPr lang="el-GR"/>
        </a:p>
      </dgm:t>
    </dgm:pt>
    <dgm:pt modelId="{28AAAEB2-D06A-462C-A305-8FF3522F4CBE}" type="pres">
      <dgm:prSet presAssocID="{75F45AAE-3887-423E-B4EE-32AB430DB6B2}" presName="Name9" presStyleLbl="parChTrans1D2" presStyleIdx="0" presStyleCnt="11"/>
      <dgm:spPr/>
      <dgm:t>
        <a:bodyPr/>
        <a:lstStyle/>
        <a:p>
          <a:endParaRPr lang="el-GR"/>
        </a:p>
      </dgm:t>
    </dgm:pt>
    <dgm:pt modelId="{6B79E430-C911-4CF6-9F9A-3003F5A1ABBD}" type="pres">
      <dgm:prSet presAssocID="{75F45AAE-3887-423E-B4EE-32AB430DB6B2}" presName="connTx" presStyleLbl="parChTrans1D2" presStyleIdx="0" presStyleCnt="11"/>
      <dgm:spPr/>
      <dgm:t>
        <a:bodyPr/>
        <a:lstStyle/>
        <a:p>
          <a:endParaRPr lang="el-GR"/>
        </a:p>
      </dgm:t>
    </dgm:pt>
    <dgm:pt modelId="{8FD313A0-E9B5-4248-9EFB-35189943569F}" type="pres">
      <dgm:prSet presAssocID="{419D7EDD-EEED-4D3C-A7F1-9FA5B076A0F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DBE75-035C-4269-BE87-E65964F79AF8}" type="pres">
      <dgm:prSet presAssocID="{B8BACBD2-FC1D-438B-8D7B-2B87CCA343CD}" presName="Name9" presStyleLbl="parChTrans1D2" presStyleIdx="1" presStyleCnt="11"/>
      <dgm:spPr/>
      <dgm:t>
        <a:bodyPr/>
        <a:lstStyle/>
        <a:p>
          <a:endParaRPr lang="el-GR"/>
        </a:p>
      </dgm:t>
    </dgm:pt>
    <dgm:pt modelId="{08098204-EAA1-439E-B073-508C164900D4}" type="pres">
      <dgm:prSet presAssocID="{B8BACBD2-FC1D-438B-8D7B-2B87CCA343CD}" presName="connTx" presStyleLbl="parChTrans1D2" presStyleIdx="1" presStyleCnt="11"/>
      <dgm:spPr/>
      <dgm:t>
        <a:bodyPr/>
        <a:lstStyle/>
        <a:p>
          <a:endParaRPr lang="el-GR"/>
        </a:p>
      </dgm:t>
    </dgm:pt>
    <dgm:pt modelId="{4DBF46DF-C20D-405D-A39A-7C3D24A5D9BB}" type="pres">
      <dgm:prSet presAssocID="{0C39B825-1D64-43E9-90FD-6AC57D1DE53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F253A1-440C-4C32-AF08-91315A14CDF8}" type="pres">
      <dgm:prSet presAssocID="{BC074772-7D76-4663-90C8-2F668AB671CC}" presName="Name9" presStyleLbl="parChTrans1D2" presStyleIdx="2" presStyleCnt="11"/>
      <dgm:spPr/>
      <dgm:t>
        <a:bodyPr/>
        <a:lstStyle/>
        <a:p>
          <a:endParaRPr lang="el-GR"/>
        </a:p>
      </dgm:t>
    </dgm:pt>
    <dgm:pt modelId="{7E9600EC-0F8C-40D1-A8EE-3B7975926EFB}" type="pres">
      <dgm:prSet presAssocID="{BC074772-7D76-4663-90C8-2F668AB671CC}" presName="connTx" presStyleLbl="parChTrans1D2" presStyleIdx="2" presStyleCnt="11"/>
      <dgm:spPr/>
      <dgm:t>
        <a:bodyPr/>
        <a:lstStyle/>
        <a:p>
          <a:endParaRPr lang="el-GR"/>
        </a:p>
      </dgm:t>
    </dgm:pt>
    <dgm:pt modelId="{6D94541B-770D-4EBD-813F-16B1799271DE}" type="pres">
      <dgm:prSet presAssocID="{15998E53-39B2-4658-917D-4842AA2057B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7CC8B1-200F-4984-A195-D4D9AE3C79E4}" type="pres">
      <dgm:prSet presAssocID="{64B1CDA6-355E-4CE3-BABC-DDB3303A0C54}" presName="Name9" presStyleLbl="parChTrans1D2" presStyleIdx="3" presStyleCnt="11"/>
      <dgm:spPr/>
      <dgm:t>
        <a:bodyPr/>
        <a:lstStyle/>
        <a:p>
          <a:endParaRPr lang="el-GR"/>
        </a:p>
      </dgm:t>
    </dgm:pt>
    <dgm:pt modelId="{59E0382F-22B9-4DD9-BE06-BBC40336EDD2}" type="pres">
      <dgm:prSet presAssocID="{64B1CDA6-355E-4CE3-BABC-DDB3303A0C54}" presName="connTx" presStyleLbl="parChTrans1D2" presStyleIdx="3" presStyleCnt="11"/>
      <dgm:spPr/>
      <dgm:t>
        <a:bodyPr/>
        <a:lstStyle/>
        <a:p>
          <a:endParaRPr lang="el-GR"/>
        </a:p>
      </dgm:t>
    </dgm:pt>
    <dgm:pt modelId="{E1534B53-A596-4724-97B5-C2D4C26E5A2F}" type="pres">
      <dgm:prSet presAssocID="{048C7B3E-77CE-408A-82AE-F5A5FA97898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C96642-A5F4-474E-B61A-94CB8709C0A6}" type="pres">
      <dgm:prSet presAssocID="{A1BFA8A7-D7AD-4067-8A58-17CDABB4111B}" presName="Name9" presStyleLbl="parChTrans1D2" presStyleIdx="4" presStyleCnt="11"/>
      <dgm:spPr/>
      <dgm:t>
        <a:bodyPr/>
        <a:lstStyle/>
        <a:p>
          <a:endParaRPr lang="el-GR"/>
        </a:p>
      </dgm:t>
    </dgm:pt>
    <dgm:pt modelId="{75BD4444-7405-46ED-B6B2-B511E99DA809}" type="pres">
      <dgm:prSet presAssocID="{A1BFA8A7-D7AD-4067-8A58-17CDABB4111B}" presName="connTx" presStyleLbl="parChTrans1D2" presStyleIdx="4" presStyleCnt="11"/>
      <dgm:spPr/>
      <dgm:t>
        <a:bodyPr/>
        <a:lstStyle/>
        <a:p>
          <a:endParaRPr lang="el-GR"/>
        </a:p>
      </dgm:t>
    </dgm:pt>
    <dgm:pt modelId="{A9F2425C-D77A-4115-8B40-E9B20025655A}" type="pres">
      <dgm:prSet presAssocID="{4A1A9B80-0D82-4D60-882E-AEA140656D4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04E4BB-EA9B-40AE-8021-B9906FDCEE90}" type="pres">
      <dgm:prSet presAssocID="{08F9B55D-337D-4CD8-9902-4C286A5637CC}" presName="Name9" presStyleLbl="parChTrans1D2" presStyleIdx="5" presStyleCnt="11"/>
      <dgm:spPr/>
      <dgm:t>
        <a:bodyPr/>
        <a:lstStyle/>
        <a:p>
          <a:endParaRPr lang="el-GR"/>
        </a:p>
      </dgm:t>
    </dgm:pt>
    <dgm:pt modelId="{9F293A30-9D89-46FC-A121-4EADF537CC35}" type="pres">
      <dgm:prSet presAssocID="{08F9B55D-337D-4CD8-9902-4C286A5637CC}" presName="connTx" presStyleLbl="parChTrans1D2" presStyleIdx="5" presStyleCnt="11"/>
      <dgm:spPr/>
      <dgm:t>
        <a:bodyPr/>
        <a:lstStyle/>
        <a:p>
          <a:endParaRPr lang="el-GR"/>
        </a:p>
      </dgm:t>
    </dgm:pt>
    <dgm:pt modelId="{EF7C3AA7-76EB-4EB6-800A-BC8A279F7D9B}" type="pres">
      <dgm:prSet presAssocID="{2D511DBB-1D27-44FA-BC41-F64A7262103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377AE-0C4F-41F9-91F6-BB5F9993716F}" type="pres">
      <dgm:prSet presAssocID="{2E28FE27-D05E-4BBB-ADE9-81565E0B285A}" presName="Name9" presStyleLbl="parChTrans1D2" presStyleIdx="6" presStyleCnt="11"/>
      <dgm:spPr/>
      <dgm:t>
        <a:bodyPr/>
        <a:lstStyle/>
        <a:p>
          <a:endParaRPr lang="el-GR"/>
        </a:p>
      </dgm:t>
    </dgm:pt>
    <dgm:pt modelId="{C8A2C1D4-B8A8-46AE-A278-87D16A0B9996}" type="pres">
      <dgm:prSet presAssocID="{2E28FE27-D05E-4BBB-ADE9-81565E0B285A}" presName="connTx" presStyleLbl="parChTrans1D2" presStyleIdx="6" presStyleCnt="11"/>
      <dgm:spPr/>
      <dgm:t>
        <a:bodyPr/>
        <a:lstStyle/>
        <a:p>
          <a:endParaRPr lang="el-GR"/>
        </a:p>
      </dgm:t>
    </dgm:pt>
    <dgm:pt modelId="{D2D69796-7EFE-44F7-B052-10C77C446E2A}" type="pres">
      <dgm:prSet presAssocID="{63681A88-1532-4086-B5D6-0DA527E7323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B6AA48-B422-4734-9826-DC0B267A5DEA}" type="pres">
      <dgm:prSet presAssocID="{AC587FD1-0AD7-4766-BA4C-2E472D107DF8}" presName="Name9" presStyleLbl="parChTrans1D2" presStyleIdx="7" presStyleCnt="11"/>
      <dgm:spPr/>
      <dgm:t>
        <a:bodyPr/>
        <a:lstStyle/>
        <a:p>
          <a:endParaRPr lang="el-GR"/>
        </a:p>
      </dgm:t>
    </dgm:pt>
    <dgm:pt modelId="{42E33BF9-BACF-4A4D-9BB7-0EB15B036EF5}" type="pres">
      <dgm:prSet presAssocID="{AC587FD1-0AD7-4766-BA4C-2E472D107DF8}" presName="connTx" presStyleLbl="parChTrans1D2" presStyleIdx="7" presStyleCnt="11"/>
      <dgm:spPr/>
      <dgm:t>
        <a:bodyPr/>
        <a:lstStyle/>
        <a:p>
          <a:endParaRPr lang="el-GR"/>
        </a:p>
      </dgm:t>
    </dgm:pt>
    <dgm:pt modelId="{7047C946-6D9E-4912-97A6-142F3CA6C88F}" type="pres">
      <dgm:prSet presAssocID="{D16A90CC-8452-4555-A042-D5C8B56AF81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CA20BB-455D-4E78-B089-877AA38D1D8F}" type="pres">
      <dgm:prSet presAssocID="{85731D67-3A3B-4C8E-81C6-954F9D92C704}" presName="Name9" presStyleLbl="parChTrans1D2" presStyleIdx="8" presStyleCnt="11"/>
      <dgm:spPr/>
      <dgm:t>
        <a:bodyPr/>
        <a:lstStyle/>
        <a:p>
          <a:endParaRPr lang="el-GR"/>
        </a:p>
      </dgm:t>
    </dgm:pt>
    <dgm:pt modelId="{D947E07F-0717-4F75-A8C7-6EBCB3E490AC}" type="pres">
      <dgm:prSet presAssocID="{85731D67-3A3B-4C8E-81C6-954F9D92C704}" presName="connTx" presStyleLbl="parChTrans1D2" presStyleIdx="8" presStyleCnt="11"/>
      <dgm:spPr/>
      <dgm:t>
        <a:bodyPr/>
        <a:lstStyle/>
        <a:p>
          <a:endParaRPr lang="el-GR"/>
        </a:p>
      </dgm:t>
    </dgm:pt>
    <dgm:pt modelId="{555924B7-E7A9-4B7C-A8B4-FF7142E2D719}" type="pres">
      <dgm:prSet presAssocID="{503C22DC-85A5-49C7-9821-ECE7FCC9C7E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E3BD05-8E10-4E4E-9621-34F9F9F9966F}" type="pres">
      <dgm:prSet presAssocID="{8BD6C1EE-9123-4738-B200-4E77E18F9778}" presName="Name9" presStyleLbl="parChTrans1D2" presStyleIdx="9" presStyleCnt="11"/>
      <dgm:spPr/>
      <dgm:t>
        <a:bodyPr/>
        <a:lstStyle/>
        <a:p>
          <a:endParaRPr lang="el-GR"/>
        </a:p>
      </dgm:t>
    </dgm:pt>
    <dgm:pt modelId="{9D2E86A6-D101-44BD-B60F-0EEEED53A68B}" type="pres">
      <dgm:prSet presAssocID="{8BD6C1EE-9123-4738-B200-4E77E18F9778}" presName="connTx" presStyleLbl="parChTrans1D2" presStyleIdx="9" presStyleCnt="11"/>
      <dgm:spPr/>
      <dgm:t>
        <a:bodyPr/>
        <a:lstStyle/>
        <a:p>
          <a:endParaRPr lang="el-GR"/>
        </a:p>
      </dgm:t>
    </dgm:pt>
    <dgm:pt modelId="{9E609DA9-9E92-4A05-B57C-23BE2AC61A54}" type="pres">
      <dgm:prSet presAssocID="{F8E59321-EB16-4D2B-B3DF-1F02123B21B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91926F-52C5-4401-AD73-1B47D0109762}" type="pres">
      <dgm:prSet presAssocID="{609692EE-D7D8-4DF7-A40C-F840FE23F2E0}" presName="Name9" presStyleLbl="parChTrans1D2" presStyleIdx="10" presStyleCnt="11"/>
      <dgm:spPr/>
      <dgm:t>
        <a:bodyPr/>
        <a:lstStyle/>
        <a:p>
          <a:endParaRPr lang="el-GR"/>
        </a:p>
      </dgm:t>
    </dgm:pt>
    <dgm:pt modelId="{094A0201-E32C-4682-9087-E317DF9733D7}" type="pres">
      <dgm:prSet presAssocID="{609692EE-D7D8-4DF7-A40C-F840FE23F2E0}" presName="connTx" presStyleLbl="parChTrans1D2" presStyleIdx="10" presStyleCnt="11"/>
      <dgm:spPr/>
      <dgm:t>
        <a:bodyPr/>
        <a:lstStyle/>
        <a:p>
          <a:endParaRPr lang="el-GR"/>
        </a:p>
      </dgm:t>
    </dgm:pt>
    <dgm:pt modelId="{E1B3E860-2718-4E79-A46B-3E944D554A45}" type="pres">
      <dgm:prSet presAssocID="{3457B670-599C-4EA2-9F87-1238FE6437F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DEA9039-3342-44CA-8C6C-EA07D1063761}" type="presOf" srcId="{A1BFA8A7-D7AD-4067-8A58-17CDABB4111B}" destId="{75BD4444-7405-46ED-B6B2-B511E99DA809}" srcOrd="1" destOrd="0" presId="urn:microsoft.com/office/officeart/2005/8/layout/radial1"/>
    <dgm:cxn modelId="{E8B36857-A2BD-4A44-8266-1C1E094692FF}" type="presOf" srcId="{AC587FD1-0AD7-4766-BA4C-2E472D107DF8}" destId="{42E33BF9-BACF-4A4D-9BB7-0EB15B036EF5}" srcOrd="1" destOrd="0" presId="urn:microsoft.com/office/officeart/2005/8/layout/radial1"/>
    <dgm:cxn modelId="{797CA872-7001-4054-92A3-A950BEF2E738}" type="presOf" srcId="{08F9B55D-337D-4CD8-9902-4C286A5637CC}" destId="{9F293A30-9D89-46FC-A121-4EADF537CC35}" srcOrd="1" destOrd="0" presId="urn:microsoft.com/office/officeart/2005/8/layout/radial1"/>
    <dgm:cxn modelId="{2CAA1AE3-C886-4618-BB13-2FAF6CC45C0D}" type="presOf" srcId="{2E28FE27-D05E-4BBB-ADE9-81565E0B285A}" destId="{2CD377AE-0C4F-41F9-91F6-BB5F9993716F}" srcOrd="0" destOrd="0" presId="urn:microsoft.com/office/officeart/2005/8/layout/radial1"/>
    <dgm:cxn modelId="{67372B09-2E4A-4020-B3EB-A305DD4FC14A}" type="presOf" srcId="{2D511DBB-1D27-44FA-BC41-F64A72621037}" destId="{EF7C3AA7-76EB-4EB6-800A-BC8A279F7D9B}" srcOrd="0" destOrd="0" presId="urn:microsoft.com/office/officeart/2005/8/layout/radial1"/>
    <dgm:cxn modelId="{7E076DDE-15C0-43C9-9DA6-2303319CBBC8}" srcId="{9402D1E0-A614-4760-BBAF-0B44CD947395}" destId="{63681A88-1532-4086-B5D6-0DA527E73234}" srcOrd="6" destOrd="0" parTransId="{2E28FE27-D05E-4BBB-ADE9-81565E0B285A}" sibTransId="{8AC7D0C8-4534-4D9C-8974-1A04A5C8D919}"/>
    <dgm:cxn modelId="{ADA5EFD7-729F-4932-A063-DBA6B8C4C45E}" type="presOf" srcId="{8BD6C1EE-9123-4738-B200-4E77E18F9778}" destId="{9D2E86A6-D101-44BD-B60F-0EEEED53A68B}" srcOrd="1" destOrd="0" presId="urn:microsoft.com/office/officeart/2005/8/layout/radial1"/>
    <dgm:cxn modelId="{DA82592A-EE4A-4240-9388-694F779A3FBD}" type="presOf" srcId="{8BD6C1EE-9123-4738-B200-4E77E18F9778}" destId="{BBE3BD05-8E10-4E4E-9621-34F9F9F9966F}" srcOrd="0" destOrd="0" presId="urn:microsoft.com/office/officeart/2005/8/layout/radial1"/>
    <dgm:cxn modelId="{56CAEA54-445D-43B6-8E7E-80D4B539EE5D}" type="presOf" srcId="{A1BFA8A7-D7AD-4067-8A58-17CDABB4111B}" destId="{95C96642-A5F4-474E-B61A-94CB8709C0A6}" srcOrd="0" destOrd="0" presId="urn:microsoft.com/office/officeart/2005/8/layout/radial1"/>
    <dgm:cxn modelId="{ECDC8001-1214-4C97-8B63-76240CF7EE27}" srcId="{9402D1E0-A614-4760-BBAF-0B44CD947395}" destId="{2D511DBB-1D27-44FA-BC41-F64A72621037}" srcOrd="5" destOrd="0" parTransId="{08F9B55D-337D-4CD8-9902-4C286A5637CC}" sibTransId="{766828B1-F2FD-459A-9CD4-11B648BCAED6}"/>
    <dgm:cxn modelId="{4828C057-1E1E-4C89-9C2F-AF70E6C95F79}" srcId="{9402D1E0-A614-4760-BBAF-0B44CD947395}" destId="{419D7EDD-EEED-4D3C-A7F1-9FA5B076A0FC}" srcOrd="0" destOrd="0" parTransId="{75F45AAE-3887-423E-B4EE-32AB430DB6B2}" sibTransId="{ADA66556-FEE4-4422-A7F0-42F87DA8B3A9}"/>
    <dgm:cxn modelId="{1DBDC1B6-5809-49E6-8703-64F4A670E85B}" type="presOf" srcId="{419D7EDD-EEED-4D3C-A7F1-9FA5B076A0FC}" destId="{8FD313A0-E9B5-4248-9EFB-35189943569F}" srcOrd="0" destOrd="0" presId="urn:microsoft.com/office/officeart/2005/8/layout/radial1"/>
    <dgm:cxn modelId="{F205CCEE-732F-4574-B888-37711198E5AC}" srcId="{9402D1E0-A614-4760-BBAF-0B44CD947395}" destId="{D16A90CC-8452-4555-A042-D5C8B56AF818}" srcOrd="7" destOrd="0" parTransId="{AC587FD1-0AD7-4766-BA4C-2E472D107DF8}" sibTransId="{58FF18F1-07DA-4851-80AB-E8DF722C5337}"/>
    <dgm:cxn modelId="{ED7680F0-78A6-4927-99DB-64DBEF6607F7}" type="presOf" srcId="{B8BACBD2-FC1D-438B-8D7B-2B87CCA343CD}" destId="{C09DBE75-035C-4269-BE87-E65964F79AF8}" srcOrd="0" destOrd="0" presId="urn:microsoft.com/office/officeart/2005/8/layout/radial1"/>
    <dgm:cxn modelId="{B9A3C5B8-E04E-45FC-917C-FC918E946C49}" type="presOf" srcId="{85731D67-3A3B-4C8E-81C6-954F9D92C704}" destId="{57CA20BB-455D-4E78-B089-877AA38D1D8F}" srcOrd="0" destOrd="0" presId="urn:microsoft.com/office/officeart/2005/8/layout/radial1"/>
    <dgm:cxn modelId="{C0C35BCC-5312-4441-B8A3-B34003823C05}" type="presOf" srcId="{15998E53-39B2-4658-917D-4842AA2057B6}" destId="{6D94541B-770D-4EBD-813F-16B1799271DE}" srcOrd="0" destOrd="0" presId="urn:microsoft.com/office/officeart/2005/8/layout/radial1"/>
    <dgm:cxn modelId="{9D8D67C5-11D1-4761-84DC-70FBA0D925CC}" type="presOf" srcId="{3457B670-599C-4EA2-9F87-1238FE6437F8}" destId="{E1B3E860-2718-4E79-A46B-3E944D554A45}" srcOrd="0" destOrd="0" presId="urn:microsoft.com/office/officeart/2005/8/layout/radial1"/>
    <dgm:cxn modelId="{78006D18-1EDA-477C-ABA8-0DC77A546990}" type="presOf" srcId="{64B1CDA6-355E-4CE3-BABC-DDB3303A0C54}" destId="{B77CC8B1-200F-4984-A195-D4D9AE3C79E4}" srcOrd="0" destOrd="0" presId="urn:microsoft.com/office/officeart/2005/8/layout/radial1"/>
    <dgm:cxn modelId="{B26A9F1B-083D-4A05-B8A3-B1AF2369EF1D}" type="presOf" srcId="{BC074772-7D76-4663-90C8-2F668AB671CC}" destId="{7E9600EC-0F8C-40D1-A8EE-3B7975926EFB}" srcOrd="1" destOrd="0" presId="urn:microsoft.com/office/officeart/2005/8/layout/radial1"/>
    <dgm:cxn modelId="{F2875EFE-37F5-41FA-84F2-0D485B25192E}" srcId="{9402D1E0-A614-4760-BBAF-0B44CD947395}" destId="{F8E59321-EB16-4D2B-B3DF-1F02123B21B8}" srcOrd="9" destOrd="0" parTransId="{8BD6C1EE-9123-4738-B200-4E77E18F9778}" sibTransId="{99D00D45-24DE-4D6F-8A81-E017167EABDF}"/>
    <dgm:cxn modelId="{D1283872-FE8D-418B-BF0B-97B60F95180E}" type="presOf" srcId="{9402D1E0-A614-4760-BBAF-0B44CD947395}" destId="{CF8C9E0F-CC5A-4140-B936-3F4158ECBB07}" srcOrd="0" destOrd="0" presId="urn:microsoft.com/office/officeart/2005/8/layout/radial1"/>
    <dgm:cxn modelId="{F8AD78F5-B43F-4279-9291-C5C57A5CCB8F}" type="presOf" srcId="{85731D67-3A3B-4C8E-81C6-954F9D92C704}" destId="{D947E07F-0717-4F75-A8C7-6EBCB3E490AC}" srcOrd="1" destOrd="0" presId="urn:microsoft.com/office/officeart/2005/8/layout/radial1"/>
    <dgm:cxn modelId="{2D0CEDE3-0955-49CD-BB04-72994CBD2172}" type="presOf" srcId="{75F45AAE-3887-423E-B4EE-32AB430DB6B2}" destId="{28AAAEB2-D06A-462C-A305-8FF3522F4CBE}" srcOrd="0" destOrd="0" presId="urn:microsoft.com/office/officeart/2005/8/layout/radial1"/>
    <dgm:cxn modelId="{37D2E422-5E7A-4661-B91A-B1649525AFF9}" srcId="{9402D1E0-A614-4760-BBAF-0B44CD947395}" destId="{3457B670-599C-4EA2-9F87-1238FE6437F8}" srcOrd="10" destOrd="0" parTransId="{609692EE-D7D8-4DF7-A40C-F840FE23F2E0}" sibTransId="{5D4D4BF2-A6F8-44FD-BD18-FC51211EF17D}"/>
    <dgm:cxn modelId="{A60099EA-D206-4DB8-BAA1-EBF8CE5481BA}" srcId="{9402D1E0-A614-4760-BBAF-0B44CD947395}" destId="{4A1A9B80-0D82-4D60-882E-AEA140656D4F}" srcOrd="4" destOrd="0" parTransId="{A1BFA8A7-D7AD-4067-8A58-17CDABB4111B}" sibTransId="{52F46850-6B98-426A-8CD5-E66588427954}"/>
    <dgm:cxn modelId="{37EE7164-C68F-47AB-96D3-1D03D739D4C2}" type="presOf" srcId="{75F45AAE-3887-423E-B4EE-32AB430DB6B2}" destId="{6B79E430-C911-4CF6-9F9A-3003F5A1ABBD}" srcOrd="1" destOrd="0" presId="urn:microsoft.com/office/officeart/2005/8/layout/radial1"/>
    <dgm:cxn modelId="{A70A38DD-1170-438A-942E-725B02203E66}" type="presOf" srcId="{64B1CDA6-355E-4CE3-BABC-DDB3303A0C54}" destId="{59E0382F-22B9-4DD9-BE06-BBC40336EDD2}" srcOrd="1" destOrd="0" presId="urn:microsoft.com/office/officeart/2005/8/layout/radial1"/>
    <dgm:cxn modelId="{1E35FF98-1E81-43C5-B9C1-6E8082736523}" type="presOf" srcId="{609692EE-D7D8-4DF7-A40C-F840FE23F2E0}" destId="{094A0201-E32C-4682-9087-E317DF9733D7}" srcOrd="1" destOrd="0" presId="urn:microsoft.com/office/officeart/2005/8/layout/radial1"/>
    <dgm:cxn modelId="{08F75AD8-3F24-4D95-BC9A-9C59FDEFB219}" type="presOf" srcId="{503C22DC-85A5-49C7-9821-ECE7FCC9C7EC}" destId="{555924B7-E7A9-4B7C-A8B4-FF7142E2D719}" srcOrd="0" destOrd="0" presId="urn:microsoft.com/office/officeart/2005/8/layout/radial1"/>
    <dgm:cxn modelId="{B1467E31-7E52-4188-916F-644645C99A83}" srcId="{9402D1E0-A614-4760-BBAF-0B44CD947395}" destId="{048C7B3E-77CE-408A-82AE-F5A5FA978984}" srcOrd="3" destOrd="0" parTransId="{64B1CDA6-355E-4CE3-BABC-DDB3303A0C54}" sibTransId="{757CE83E-FBB6-4B71-A0D1-24730357F08B}"/>
    <dgm:cxn modelId="{0B4ADEE1-9358-4499-839E-F4AA1E7BDF5E}" type="presOf" srcId="{609692EE-D7D8-4DF7-A40C-F840FE23F2E0}" destId="{2991926F-52C5-4401-AD73-1B47D0109762}" srcOrd="0" destOrd="0" presId="urn:microsoft.com/office/officeart/2005/8/layout/radial1"/>
    <dgm:cxn modelId="{D0C28CD3-A5CF-4AD6-9740-74DA9612E319}" type="presOf" srcId="{2E28FE27-D05E-4BBB-ADE9-81565E0B285A}" destId="{C8A2C1D4-B8A8-46AE-A278-87D16A0B9996}" srcOrd="1" destOrd="0" presId="urn:microsoft.com/office/officeart/2005/8/layout/radial1"/>
    <dgm:cxn modelId="{8DE5894B-B39F-4A5C-B408-D249D1661B13}" type="presOf" srcId="{048C7B3E-77CE-408A-82AE-F5A5FA978984}" destId="{E1534B53-A596-4724-97B5-C2D4C26E5A2F}" srcOrd="0" destOrd="0" presId="urn:microsoft.com/office/officeart/2005/8/layout/radial1"/>
    <dgm:cxn modelId="{1270EEA1-2C06-4EE1-AD1C-F2B0DEB81C14}" type="presOf" srcId="{63681A88-1532-4086-B5D6-0DA527E73234}" destId="{D2D69796-7EFE-44F7-B052-10C77C446E2A}" srcOrd="0" destOrd="0" presId="urn:microsoft.com/office/officeart/2005/8/layout/radial1"/>
    <dgm:cxn modelId="{3D521903-306B-4ACD-AED4-DD7EB09DAFC3}" srcId="{9402D1E0-A614-4760-BBAF-0B44CD947395}" destId="{15998E53-39B2-4658-917D-4842AA2057B6}" srcOrd="2" destOrd="0" parTransId="{BC074772-7D76-4663-90C8-2F668AB671CC}" sibTransId="{F9C491E5-642B-48CF-8CCC-457535D2025D}"/>
    <dgm:cxn modelId="{22D70238-F645-4704-9B60-E5F0C402B2A7}" type="presOf" srcId="{4A1A9B80-0D82-4D60-882E-AEA140656D4F}" destId="{A9F2425C-D77A-4115-8B40-E9B20025655A}" srcOrd="0" destOrd="0" presId="urn:microsoft.com/office/officeart/2005/8/layout/radial1"/>
    <dgm:cxn modelId="{19F9EB1B-6DAB-4C14-8A93-1E7BAAD52BC6}" srcId="{9402D1E0-A614-4760-BBAF-0B44CD947395}" destId="{0C39B825-1D64-43E9-90FD-6AC57D1DE534}" srcOrd="1" destOrd="0" parTransId="{B8BACBD2-FC1D-438B-8D7B-2B87CCA343CD}" sibTransId="{A2916115-8E83-4F3C-8AF0-14D7BDF51469}"/>
    <dgm:cxn modelId="{21520FA2-98AF-4D2C-8056-8D2D791B5F9C}" type="presOf" srcId="{08F9B55D-337D-4CD8-9902-4C286A5637CC}" destId="{0204E4BB-EA9B-40AE-8021-B9906FDCEE90}" srcOrd="0" destOrd="0" presId="urn:microsoft.com/office/officeart/2005/8/layout/radial1"/>
    <dgm:cxn modelId="{748040C2-5334-4438-B1B7-6E33DBF4F18E}" type="presOf" srcId="{AE246295-43A0-40BD-9C13-8EE95C55D859}" destId="{A07E0300-94D2-498D-B046-315CA1D135ED}" srcOrd="0" destOrd="0" presId="urn:microsoft.com/office/officeart/2005/8/layout/radial1"/>
    <dgm:cxn modelId="{A96FF081-5AA3-43B7-BB45-DD5A1D0EEE0F}" type="presOf" srcId="{0C39B825-1D64-43E9-90FD-6AC57D1DE534}" destId="{4DBF46DF-C20D-405D-A39A-7C3D24A5D9BB}" srcOrd="0" destOrd="0" presId="urn:microsoft.com/office/officeart/2005/8/layout/radial1"/>
    <dgm:cxn modelId="{E450395B-655B-44BB-9E3F-829E7B22AEA9}" srcId="{AE246295-43A0-40BD-9C13-8EE95C55D859}" destId="{9402D1E0-A614-4760-BBAF-0B44CD947395}" srcOrd="0" destOrd="0" parTransId="{2A623534-3679-448D-BE65-7DFB21B01C88}" sibTransId="{4DE985EA-9485-44C3-BC5C-A45E36A265AC}"/>
    <dgm:cxn modelId="{DD6760F2-BDBB-49ED-A8CE-E06C0C422355}" srcId="{9402D1E0-A614-4760-BBAF-0B44CD947395}" destId="{503C22DC-85A5-49C7-9821-ECE7FCC9C7EC}" srcOrd="8" destOrd="0" parTransId="{85731D67-3A3B-4C8E-81C6-954F9D92C704}" sibTransId="{00F08CC5-C340-483A-9CAE-1DBAB1F29BDF}"/>
    <dgm:cxn modelId="{6EC57A05-BDA5-478D-AAE2-8CCDFD7FE61A}" type="presOf" srcId="{BC074772-7D76-4663-90C8-2F668AB671CC}" destId="{9EF253A1-440C-4C32-AF08-91315A14CDF8}" srcOrd="0" destOrd="0" presId="urn:microsoft.com/office/officeart/2005/8/layout/radial1"/>
    <dgm:cxn modelId="{27946F93-8A2B-4E16-A88C-0BE492CB715C}" type="presOf" srcId="{B8BACBD2-FC1D-438B-8D7B-2B87CCA343CD}" destId="{08098204-EAA1-439E-B073-508C164900D4}" srcOrd="1" destOrd="0" presId="urn:microsoft.com/office/officeart/2005/8/layout/radial1"/>
    <dgm:cxn modelId="{7E0B4FBB-EBAC-4C5C-BB73-077EB1BC9494}" type="presOf" srcId="{F8E59321-EB16-4D2B-B3DF-1F02123B21B8}" destId="{9E609DA9-9E92-4A05-B57C-23BE2AC61A54}" srcOrd="0" destOrd="0" presId="urn:microsoft.com/office/officeart/2005/8/layout/radial1"/>
    <dgm:cxn modelId="{8F8E246C-AFA7-4354-B239-F8EB3945D63A}" type="presOf" srcId="{AC587FD1-0AD7-4766-BA4C-2E472D107DF8}" destId="{43B6AA48-B422-4734-9826-DC0B267A5DEA}" srcOrd="0" destOrd="0" presId="urn:microsoft.com/office/officeart/2005/8/layout/radial1"/>
    <dgm:cxn modelId="{9B9FA8DA-AF35-4576-88B0-3C114261E45B}" type="presOf" srcId="{D16A90CC-8452-4555-A042-D5C8B56AF818}" destId="{7047C946-6D9E-4912-97A6-142F3CA6C88F}" srcOrd="0" destOrd="0" presId="urn:microsoft.com/office/officeart/2005/8/layout/radial1"/>
    <dgm:cxn modelId="{E29CD7A6-3D0B-4C29-B4BB-E7C02987A85B}" type="presParOf" srcId="{A07E0300-94D2-498D-B046-315CA1D135ED}" destId="{CF8C9E0F-CC5A-4140-B936-3F4158ECBB07}" srcOrd="0" destOrd="0" presId="urn:microsoft.com/office/officeart/2005/8/layout/radial1"/>
    <dgm:cxn modelId="{B77C12F7-5BC3-4E44-BA97-AF74E3FE1524}" type="presParOf" srcId="{A07E0300-94D2-498D-B046-315CA1D135ED}" destId="{28AAAEB2-D06A-462C-A305-8FF3522F4CBE}" srcOrd="1" destOrd="0" presId="urn:microsoft.com/office/officeart/2005/8/layout/radial1"/>
    <dgm:cxn modelId="{829CD975-9A8D-4ADF-AA72-52350810A518}" type="presParOf" srcId="{28AAAEB2-D06A-462C-A305-8FF3522F4CBE}" destId="{6B79E430-C911-4CF6-9F9A-3003F5A1ABBD}" srcOrd="0" destOrd="0" presId="urn:microsoft.com/office/officeart/2005/8/layout/radial1"/>
    <dgm:cxn modelId="{BF53FC65-F322-4A36-957C-D7814DCC5705}" type="presParOf" srcId="{A07E0300-94D2-498D-B046-315CA1D135ED}" destId="{8FD313A0-E9B5-4248-9EFB-35189943569F}" srcOrd="2" destOrd="0" presId="urn:microsoft.com/office/officeart/2005/8/layout/radial1"/>
    <dgm:cxn modelId="{C659635D-2E30-413B-A51D-A5EB1F39DA98}" type="presParOf" srcId="{A07E0300-94D2-498D-B046-315CA1D135ED}" destId="{C09DBE75-035C-4269-BE87-E65964F79AF8}" srcOrd="3" destOrd="0" presId="urn:microsoft.com/office/officeart/2005/8/layout/radial1"/>
    <dgm:cxn modelId="{A52FDFB6-C6CB-49A3-85F5-458D153E774D}" type="presParOf" srcId="{C09DBE75-035C-4269-BE87-E65964F79AF8}" destId="{08098204-EAA1-439E-B073-508C164900D4}" srcOrd="0" destOrd="0" presId="urn:microsoft.com/office/officeart/2005/8/layout/radial1"/>
    <dgm:cxn modelId="{8A1A5D75-DC3D-447C-A7FB-678DEAB83ADC}" type="presParOf" srcId="{A07E0300-94D2-498D-B046-315CA1D135ED}" destId="{4DBF46DF-C20D-405D-A39A-7C3D24A5D9BB}" srcOrd="4" destOrd="0" presId="urn:microsoft.com/office/officeart/2005/8/layout/radial1"/>
    <dgm:cxn modelId="{6233F4A5-AE97-402E-897A-246A7AA539D7}" type="presParOf" srcId="{A07E0300-94D2-498D-B046-315CA1D135ED}" destId="{9EF253A1-440C-4C32-AF08-91315A14CDF8}" srcOrd="5" destOrd="0" presId="urn:microsoft.com/office/officeart/2005/8/layout/radial1"/>
    <dgm:cxn modelId="{08322842-A4A4-45DC-AC36-4B1B840C73E9}" type="presParOf" srcId="{9EF253A1-440C-4C32-AF08-91315A14CDF8}" destId="{7E9600EC-0F8C-40D1-A8EE-3B7975926EFB}" srcOrd="0" destOrd="0" presId="urn:microsoft.com/office/officeart/2005/8/layout/radial1"/>
    <dgm:cxn modelId="{B24D698B-E444-4722-BBD7-66D935DD87A1}" type="presParOf" srcId="{A07E0300-94D2-498D-B046-315CA1D135ED}" destId="{6D94541B-770D-4EBD-813F-16B1799271DE}" srcOrd="6" destOrd="0" presId="urn:microsoft.com/office/officeart/2005/8/layout/radial1"/>
    <dgm:cxn modelId="{F083D104-3244-4DA8-8C54-56FF434F4A53}" type="presParOf" srcId="{A07E0300-94D2-498D-B046-315CA1D135ED}" destId="{B77CC8B1-200F-4984-A195-D4D9AE3C79E4}" srcOrd="7" destOrd="0" presId="urn:microsoft.com/office/officeart/2005/8/layout/radial1"/>
    <dgm:cxn modelId="{290FE146-F956-4D8F-993B-9D47DC64CC02}" type="presParOf" srcId="{B77CC8B1-200F-4984-A195-D4D9AE3C79E4}" destId="{59E0382F-22B9-4DD9-BE06-BBC40336EDD2}" srcOrd="0" destOrd="0" presId="urn:microsoft.com/office/officeart/2005/8/layout/radial1"/>
    <dgm:cxn modelId="{FA86AD73-FEF2-407A-A186-6ABA4EF4BCE3}" type="presParOf" srcId="{A07E0300-94D2-498D-B046-315CA1D135ED}" destId="{E1534B53-A596-4724-97B5-C2D4C26E5A2F}" srcOrd="8" destOrd="0" presId="urn:microsoft.com/office/officeart/2005/8/layout/radial1"/>
    <dgm:cxn modelId="{B463216A-704D-4AAE-846F-923633E6886B}" type="presParOf" srcId="{A07E0300-94D2-498D-B046-315CA1D135ED}" destId="{95C96642-A5F4-474E-B61A-94CB8709C0A6}" srcOrd="9" destOrd="0" presId="urn:microsoft.com/office/officeart/2005/8/layout/radial1"/>
    <dgm:cxn modelId="{19863CDC-9EEA-4111-816B-8735120C0AED}" type="presParOf" srcId="{95C96642-A5F4-474E-B61A-94CB8709C0A6}" destId="{75BD4444-7405-46ED-B6B2-B511E99DA809}" srcOrd="0" destOrd="0" presId="urn:microsoft.com/office/officeart/2005/8/layout/radial1"/>
    <dgm:cxn modelId="{AEA1E89C-0287-4642-8B53-3B027ADA260B}" type="presParOf" srcId="{A07E0300-94D2-498D-B046-315CA1D135ED}" destId="{A9F2425C-D77A-4115-8B40-E9B20025655A}" srcOrd="10" destOrd="0" presId="urn:microsoft.com/office/officeart/2005/8/layout/radial1"/>
    <dgm:cxn modelId="{F491FC6D-5F5E-4492-BC3D-00852273DD19}" type="presParOf" srcId="{A07E0300-94D2-498D-B046-315CA1D135ED}" destId="{0204E4BB-EA9B-40AE-8021-B9906FDCEE90}" srcOrd="11" destOrd="0" presId="urn:microsoft.com/office/officeart/2005/8/layout/radial1"/>
    <dgm:cxn modelId="{28B69F7D-5140-4362-A070-5BCCE339DF13}" type="presParOf" srcId="{0204E4BB-EA9B-40AE-8021-B9906FDCEE90}" destId="{9F293A30-9D89-46FC-A121-4EADF537CC35}" srcOrd="0" destOrd="0" presId="urn:microsoft.com/office/officeart/2005/8/layout/radial1"/>
    <dgm:cxn modelId="{9CBD1637-6886-4594-A876-3CCC99F8678E}" type="presParOf" srcId="{A07E0300-94D2-498D-B046-315CA1D135ED}" destId="{EF7C3AA7-76EB-4EB6-800A-BC8A279F7D9B}" srcOrd="12" destOrd="0" presId="urn:microsoft.com/office/officeart/2005/8/layout/radial1"/>
    <dgm:cxn modelId="{5D81D0A7-1A9A-4645-913C-786B4B702629}" type="presParOf" srcId="{A07E0300-94D2-498D-B046-315CA1D135ED}" destId="{2CD377AE-0C4F-41F9-91F6-BB5F9993716F}" srcOrd="13" destOrd="0" presId="urn:microsoft.com/office/officeart/2005/8/layout/radial1"/>
    <dgm:cxn modelId="{3504F663-FC07-4EEE-8F40-0F20D0248C5A}" type="presParOf" srcId="{2CD377AE-0C4F-41F9-91F6-BB5F9993716F}" destId="{C8A2C1D4-B8A8-46AE-A278-87D16A0B9996}" srcOrd="0" destOrd="0" presId="urn:microsoft.com/office/officeart/2005/8/layout/radial1"/>
    <dgm:cxn modelId="{339E0B23-CC2D-4F57-AB38-39813BB9755A}" type="presParOf" srcId="{A07E0300-94D2-498D-B046-315CA1D135ED}" destId="{D2D69796-7EFE-44F7-B052-10C77C446E2A}" srcOrd="14" destOrd="0" presId="urn:microsoft.com/office/officeart/2005/8/layout/radial1"/>
    <dgm:cxn modelId="{62BBA99C-5B94-4BFA-BDC3-D9ECD2BD70DC}" type="presParOf" srcId="{A07E0300-94D2-498D-B046-315CA1D135ED}" destId="{43B6AA48-B422-4734-9826-DC0B267A5DEA}" srcOrd="15" destOrd="0" presId="urn:microsoft.com/office/officeart/2005/8/layout/radial1"/>
    <dgm:cxn modelId="{558DE0E7-8702-45F6-9D10-D5102485378B}" type="presParOf" srcId="{43B6AA48-B422-4734-9826-DC0B267A5DEA}" destId="{42E33BF9-BACF-4A4D-9BB7-0EB15B036EF5}" srcOrd="0" destOrd="0" presId="urn:microsoft.com/office/officeart/2005/8/layout/radial1"/>
    <dgm:cxn modelId="{A2E033CB-3030-4993-8E24-8436B56DCF93}" type="presParOf" srcId="{A07E0300-94D2-498D-B046-315CA1D135ED}" destId="{7047C946-6D9E-4912-97A6-142F3CA6C88F}" srcOrd="16" destOrd="0" presId="urn:microsoft.com/office/officeart/2005/8/layout/radial1"/>
    <dgm:cxn modelId="{6A97B830-3FBA-4059-95B0-B2BD12754479}" type="presParOf" srcId="{A07E0300-94D2-498D-B046-315CA1D135ED}" destId="{57CA20BB-455D-4E78-B089-877AA38D1D8F}" srcOrd="17" destOrd="0" presId="urn:microsoft.com/office/officeart/2005/8/layout/radial1"/>
    <dgm:cxn modelId="{8682A0DB-AA1A-4CAF-864C-CCC46590AC67}" type="presParOf" srcId="{57CA20BB-455D-4E78-B089-877AA38D1D8F}" destId="{D947E07F-0717-4F75-A8C7-6EBCB3E490AC}" srcOrd="0" destOrd="0" presId="urn:microsoft.com/office/officeart/2005/8/layout/radial1"/>
    <dgm:cxn modelId="{2504A160-ADBE-44D1-9594-2DDAF2E01292}" type="presParOf" srcId="{A07E0300-94D2-498D-B046-315CA1D135ED}" destId="{555924B7-E7A9-4B7C-A8B4-FF7142E2D719}" srcOrd="18" destOrd="0" presId="urn:microsoft.com/office/officeart/2005/8/layout/radial1"/>
    <dgm:cxn modelId="{B419E33E-500C-444E-A8A6-9B5AB02DF765}" type="presParOf" srcId="{A07E0300-94D2-498D-B046-315CA1D135ED}" destId="{BBE3BD05-8E10-4E4E-9621-34F9F9F9966F}" srcOrd="19" destOrd="0" presId="urn:microsoft.com/office/officeart/2005/8/layout/radial1"/>
    <dgm:cxn modelId="{FD835E16-3458-4B25-A37D-DCC2E94E543D}" type="presParOf" srcId="{BBE3BD05-8E10-4E4E-9621-34F9F9F9966F}" destId="{9D2E86A6-D101-44BD-B60F-0EEEED53A68B}" srcOrd="0" destOrd="0" presId="urn:microsoft.com/office/officeart/2005/8/layout/radial1"/>
    <dgm:cxn modelId="{F7AC403B-6BD6-4BAA-BD7D-E7C8D4955493}" type="presParOf" srcId="{A07E0300-94D2-498D-B046-315CA1D135ED}" destId="{9E609DA9-9E92-4A05-B57C-23BE2AC61A54}" srcOrd="20" destOrd="0" presId="urn:microsoft.com/office/officeart/2005/8/layout/radial1"/>
    <dgm:cxn modelId="{6DCF77DA-FE17-40C5-9B01-0F498AACE6D0}" type="presParOf" srcId="{A07E0300-94D2-498D-B046-315CA1D135ED}" destId="{2991926F-52C5-4401-AD73-1B47D0109762}" srcOrd="21" destOrd="0" presId="urn:microsoft.com/office/officeart/2005/8/layout/radial1"/>
    <dgm:cxn modelId="{7EB19978-D138-45EA-AA2F-7804E30347C0}" type="presParOf" srcId="{2991926F-52C5-4401-AD73-1B47D0109762}" destId="{094A0201-E32C-4682-9087-E317DF9733D7}" srcOrd="0" destOrd="0" presId="urn:microsoft.com/office/officeart/2005/8/layout/radial1"/>
    <dgm:cxn modelId="{EC6B7E22-82E3-42F8-8A5D-5AB3E614E552}" type="presParOf" srcId="{A07E0300-94D2-498D-B046-315CA1D135ED}" destId="{E1B3E860-2718-4E79-A46B-3E944D554A45}" srcOrd="2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9E0F-CC5A-4140-B936-3F4158ECBB07}">
      <dsp:nvSpPr>
        <dsp:cNvPr id="0" name=""/>
        <dsp:cNvSpPr/>
      </dsp:nvSpPr>
      <dsp:spPr>
        <a:xfrm>
          <a:off x="3956235" y="2870868"/>
          <a:ext cx="1231529" cy="1231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b="1" kern="1200" dirty="0" smtClean="0">
              <a:latin typeface="Aka-AcidGR-DiaryGirl" pitchFamily="2" charset="-95"/>
              <a:ea typeface="Aka-AcidGR-DiaryGirl" pitchFamily="2" charset="-95"/>
            </a:rPr>
            <a:t>τζ</a:t>
          </a:r>
          <a:endParaRPr lang="el-GR" sz="57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4136588" y="3051221"/>
        <a:ext cx="870823" cy="870823"/>
      </dsp:txXfrm>
    </dsp:sp>
    <dsp:sp modelId="{28AAAEB2-D06A-462C-A305-8FF3522F4CBE}">
      <dsp:nvSpPr>
        <dsp:cNvPr id="0" name=""/>
        <dsp:cNvSpPr/>
      </dsp:nvSpPr>
      <dsp:spPr>
        <a:xfrm rot="16200000">
          <a:off x="3764964" y="2051712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531648" y="2023481"/>
        <a:ext cx="80703" cy="80703"/>
      </dsp:txXfrm>
    </dsp:sp>
    <dsp:sp modelId="{8FD313A0-E9B5-4248-9EFB-35189943569F}">
      <dsp:nvSpPr>
        <dsp:cNvPr id="0" name=""/>
        <dsp:cNvSpPr/>
      </dsp:nvSpPr>
      <dsp:spPr>
        <a:xfrm>
          <a:off x="3956235" y="25268"/>
          <a:ext cx="1231529" cy="12315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α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4136588" y="205621"/>
        <a:ext cx="870823" cy="870823"/>
      </dsp:txXfrm>
    </dsp:sp>
    <dsp:sp modelId="{C09DBE75-035C-4269-BE87-E65964F79AF8}">
      <dsp:nvSpPr>
        <dsp:cNvPr id="0" name=""/>
        <dsp:cNvSpPr/>
      </dsp:nvSpPr>
      <dsp:spPr>
        <a:xfrm rot="18163636">
          <a:off x="4534188" y="2277576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5300871" y="2249346"/>
        <a:ext cx="80703" cy="80703"/>
      </dsp:txXfrm>
    </dsp:sp>
    <dsp:sp modelId="{4DBF46DF-C20D-405D-A39A-7C3D24A5D9BB}">
      <dsp:nvSpPr>
        <dsp:cNvPr id="0" name=""/>
        <dsp:cNvSpPr/>
      </dsp:nvSpPr>
      <dsp:spPr>
        <a:xfrm>
          <a:off x="5494682" y="476997"/>
          <a:ext cx="1231529" cy="12315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ε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5675035" y="657350"/>
        <a:ext cx="870823" cy="870823"/>
      </dsp:txXfrm>
    </dsp:sp>
    <dsp:sp modelId="{9EF253A1-440C-4C32-AF08-91315A14CDF8}">
      <dsp:nvSpPr>
        <dsp:cNvPr id="0" name=""/>
        <dsp:cNvSpPr/>
      </dsp:nvSpPr>
      <dsp:spPr>
        <a:xfrm rot="20127273">
          <a:off x="5059189" y="2883459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5825872" y="2855229"/>
        <a:ext cx="80703" cy="80703"/>
      </dsp:txXfrm>
    </dsp:sp>
    <dsp:sp modelId="{6D94541B-770D-4EBD-813F-16B1799271DE}">
      <dsp:nvSpPr>
        <dsp:cNvPr id="0" name=""/>
        <dsp:cNvSpPr/>
      </dsp:nvSpPr>
      <dsp:spPr>
        <a:xfrm>
          <a:off x="6544683" y="1688763"/>
          <a:ext cx="1231529" cy="12315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ι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6725036" y="1869116"/>
        <a:ext cx="870823" cy="870823"/>
      </dsp:txXfrm>
    </dsp:sp>
    <dsp:sp modelId="{B77CC8B1-200F-4984-A195-D4D9AE3C79E4}">
      <dsp:nvSpPr>
        <dsp:cNvPr id="0" name=""/>
        <dsp:cNvSpPr/>
      </dsp:nvSpPr>
      <dsp:spPr>
        <a:xfrm rot="490909">
          <a:off x="5173282" y="3676997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5939966" y="3648767"/>
        <a:ext cx="80703" cy="80703"/>
      </dsp:txXfrm>
    </dsp:sp>
    <dsp:sp modelId="{E1534B53-A596-4724-97B5-C2D4C26E5A2F}">
      <dsp:nvSpPr>
        <dsp:cNvPr id="0" name=""/>
        <dsp:cNvSpPr/>
      </dsp:nvSpPr>
      <dsp:spPr>
        <a:xfrm>
          <a:off x="6772870" y="3275839"/>
          <a:ext cx="1231529" cy="12315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ο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6953223" y="3456192"/>
        <a:ext cx="870823" cy="870823"/>
      </dsp:txXfrm>
    </dsp:sp>
    <dsp:sp modelId="{95C96642-A5F4-474E-B61A-94CB8709C0A6}">
      <dsp:nvSpPr>
        <dsp:cNvPr id="0" name=""/>
        <dsp:cNvSpPr/>
      </dsp:nvSpPr>
      <dsp:spPr>
        <a:xfrm rot="2454545">
          <a:off x="4840245" y="4406247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5606928" y="4378017"/>
        <a:ext cx="80703" cy="80703"/>
      </dsp:txXfrm>
    </dsp:sp>
    <dsp:sp modelId="{A9F2425C-D77A-4115-8B40-E9B20025655A}">
      <dsp:nvSpPr>
        <dsp:cNvPr id="0" name=""/>
        <dsp:cNvSpPr/>
      </dsp:nvSpPr>
      <dsp:spPr>
        <a:xfrm>
          <a:off x="6106795" y="4734340"/>
          <a:ext cx="1231529" cy="123152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η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6287148" y="4914693"/>
        <a:ext cx="870823" cy="870823"/>
      </dsp:txXfrm>
    </dsp:sp>
    <dsp:sp modelId="{0204E4BB-EA9B-40AE-8021-B9906FDCEE90}">
      <dsp:nvSpPr>
        <dsp:cNvPr id="0" name=""/>
        <dsp:cNvSpPr/>
      </dsp:nvSpPr>
      <dsp:spPr>
        <a:xfrm rot="4418182">
          <a:off x="4165813" y="4839678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932497" y="4811448"/>
        <a:ext cx="80703" cy="80703"/>
      </dsp:txXfrm>
    </dsp:sp>
    <dsp:sp modelId="{EF7C3AA7-76EB-4EB6-800A-BC8A279F7D9B}">
      <dsp:nvSpPr>
        <dsp:cNvPr id="0" name=""/>
        <dsp:cNvSpPr/>
      </dsp:nvSpPr>
      <dsp:spPr>
        <a:xfrm>
          <a:off x="4757933" y="5601201"/>
          <a:ext cx="1231529" cy="12315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ω 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4938286" y="5781554"/>
        <a:ext cx="870823" cy="870823"/>
      </dsp:txXfrm>
    </dsp:sp>
    <dsp:sp modelId="{2CD377AE-0C4F-41F9-91F6-BB5F9993716F}">
      <dsp:nvSpPr>
        <dsp:cNvPr id="0" name=""/>
        <dsp:cNvSpPr/>
      </dsp:nvSpPr>
      <dsp:spPr>
        <a:xfrm rot="6381818">
          <a:off x="3364115" y="4839678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4130799" y="4811448"/>
        <a:ext cx="80703" cy="80703"/>
      </dsp:txXfrm>
    </dsp:sp>
    <dsp:sp modelId="{D2D69796-7EFE-44F7-B052-10C77C446E2A}">
      <dsp:nvSpPr>
        <dsp:cNvPr id="0" name=""/>
        <dsp:cNvSpPr/>
      </dsp:nvSpPr>
      <dsp:spPr>
        <a:xfrm>
          <a:off x="3154537" y="5601201"/>
          <a:ext cx="1231529" cy="12315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υ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3334890" y="5781554"/>
        <a:ext cx="870823" cy="870823"/>
      </dsp:txXfrm>
    </dsp:sp>
    <dsp:sp modelId="{43B6AA48-B422-4734-9826-DC0B267A5DEA}">
      <dsp:nvSpPr>
        <dsp:cNvPr id="0" name=""/>
        <dsp:cNvSpPr/>
      </dsp:nvSpPr>
      <dsp:spPr>
        <a:xfrm rot="8345455">
          <a:off x="2689684" y="4406247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456367" y="4378017"/>
        <a:ext cx="80703" cy="80703"/>
      </dsp:txXfrm>
    </dsp:sp>
    <dsp:sp modelId="{7047C946-6D9E-4912-97A6-142F3CA6C88F}">
      <dsp:nvSpPr>
        <dsp:cNvPr id="0" name=""/>
        <dsp:cNvSpPr/>
      </dsp:nvSpPr>
      <dsp:spPr>
        <a:xfrm>
          <a:off x="1805674" y="4734340"/>
          <a:ext cx="1231529" cy="12315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αι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986027" y="4914693"/>
        <a:ext cx="870823" cy="870823"/>
      </dsp:txXfrm>
    </dsp:sp>
    <dsp:sp modelId="{57CA20BB-455D-4E78-B089-877AA38D1D8F}">
      <dsp:nvSpPr>
        <dsp:cNvPr id="0" name=""/>
        <dsp:cNvSpPr/>
      </dsp:nvSpPr>
      <dsp:spPr>
        <a:xfrm rot="10309091">
          <a:off x="2356647" y="3676997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123330" y="3648767"/>
        <a:ext cx="80703" cy="80703"/>
      </dsp:txXfrm>
    </dsp:sp>
    <dsp:sp modelId="{555924B7-E7A9-4B7C-A8B4-FF7142E2D719}">
      <dsp:nvSpPr>
        <dsp:cNvPr id="0" name=""/>
        <dsp:cNvSpPr/>
      </dsp:nvSpPr>
      <dsp:spPr>
        <a:xfrm>
          <a:off x="1139599" y="3275839"/>
          <a:ext cx="1231529" cy="12315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ει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319952" y="3456192"/>
        <a:ext cx="870823" cy="870823"/>
      </dsp:txXfrm>
    </dsp:sp>
    <dsp:sp modelId="{BBE3BD05-8E10-4E4E-9621-34F9F9F9966F}">
      <dsp:nvSpPr>
        <dsp:cNvPr id="0" name=""/>
        <dsp:cNvSpPr/>
      </dsp:nvSpPr>
      <dsp:spPr>
        <a:xfrm rot="12272727">
          <a:off x="2470740" y="2883459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237423" y="2855229"/>
        <a:ext cx="80703" cy="80703"/>
      </dsp:txXfrm>
    </dsp:sp>
    <dsp:sp modelId="{9E609DA9-9E92-4A05-B57C-23BE2AC61A54}">
      <dsp:nvSpPr>
        <dsp:cNvPr id="0" name=""/>
        <dsp:cNvSpPr/>
      </dsp:nvSpPr>
      <dsp:spPr>
        <a:xfrm>
          <a:off x="1367786" y="1688763"/>
          <a:ext cx="1231529" cy="123152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οι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548139" y="1869116"/>
        <a:ext cx="870823" cy="870823"/>
      </dsp:txXfrm>
    </dsp:sp>
    <dsp:sp modelId="{2991926F-52C5-4401-AD73-1B47D0109762}">
      <dsp:nvSpPr>
        <dsp:cNvPr id="0" name=""/>
        <dsp:cNvSpPr/>
      </dsp:nvSpPr>
      <dsp:spPr>
        <a:xfrm rot="14236364">
          <a:off x="2995741" y="2277576"/>
          <a:ext cx="161407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614070" y="121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762424" y="2249346"/>
        <a:ext cx="80703" cy="80703"/>
      </dsp:txXfrm>
    </dsp:sp>
    <dsp:sp modelId="{E1B3E860-2718-4E79-A46B-3E944D554A45}">
      <dsp:nvSpPr>
        <dsp:cNvPr id="0" name=""/>
        <dsp:cNvSpPr/>
      </dsp:nvSpPr>
      <dsp:spPr>
        <a:xfrm>
          <a:off x="2417787" y="476997"/>
          <a:ext cx="1231529" cy="12315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Aka-AcidGR-DiaryGirl" pitchFamily="2" charset="-95"/>
              <a:ea typeface="Aka-AcidGR-DiaryGirl" pitchFamily="2" charset="-95"/>
            </a:rPr>
            <a:t>ου</a:t>
          </a:r>
          <a:endParaRPr lang="el-GR" sz="50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2598140" y="657350"/>
        <a:ext cx="870823" cy="8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0AB1-8995-4A48-A3BB-657B14B4EA3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DBF1-04E0-4708-81E7-150A104F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17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Η κυρία Αντίθετη.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5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Ο κύριος Συνώνυμος.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72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τις λέξεις με τζ και βάφουμε κίτρινο το τζ.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57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</a:t>
            </a:r>
            <a:r>
              <a:rPr lang="en-US" sz="1200" dirty="0" smtClean="0"/>
              <a:t> </a:t>
            </a:r>
            <a:r>
              <a:rPr lang="el-GR" sz="1200" dirty="0" smtClean="0"/>
              <a:t>με ρόλους αγόρια – κορίτσια , αφηγητής – πρόσωπα.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66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2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4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1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1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3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3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2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9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6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6EC6-DE21-48CB-B21E-DA566F6BF960}" type="datetimeFigureOut">
              <a:rPr lang="el-GR" smtClean="0"/>
              <a:t>27/2/2016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7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6404248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Κοντά στο τζάκι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2 - Υπότιτλος"/>
          <p:cNvSpPr>
            <a:spLocks noGrp="1"/>
          </p:cNvSpPr>
          <p:nvPr>
            <p:ph type="subTitle" idx="1"/>
          </p:nvPr>
        </p:nvSpPr>
        <p:spPr>
          <a:xfrm>
            <a:off x="2267744" y="2708920"/>
            <a:ext cx="6400800" cy="1752600"/>
          </a:xfrm>
        </p:spPr>
        <p:txBody>
          <a:bodyPr>
            <a:normAutofit/>
          </a:bodyPr>
          <a:lstStyle/>
          <a:p>
            <a:r>
              <a:rPr lang="el-GR" sz="800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latin typeface="Aka-AcidGR-Chubby" pitchFamily="2" charset="-95"/>
                <a:ea typeface="Aka-AcidGR-Chubby" pitchFamily="2" charset="-95"/>
              </a:rPr>
              <a:t>Τζ τζ</a:t>
            </a:r>
            <a:endParaRPr lang="el-GR" sz="480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904" y="188640"/>
            <a:ext cx="8676568" cy="1143000"/>
          </a:xfrm>
        </p:spPr>
        <p:txBody>
          <a:bodyPr>
            <a:noAutofit/>
          </a:bodyPr>
          <a:lstStyle/>
          <a:p>
            <a:r>
              <a:rPr lang="el-GR" sz="4000" spc="300" dirty="0" smtClean="0">
                <a:latin typeface="Aka-AcidGR-Chubby" pitchFamily="2" charset="-95"/>
                <a:ea typeface="Aka-AcidGR-Chubby" pitchFamily="2" charset="-95"/>
              </a:rPr>
              <a:t>Από τι ξεκινάνε όλες οι λέξεις των εικόνων;</a:t>
            </a:r>
            <a:endParaRPr lang="el-GR" sz="4000" spc="3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Εικόνα" descr="tza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06" y="1428736"/>
            <a:ext cx="2109794" cy="2279939"/>
          </a:xfrm>
          <a:prstGeom prst="rect">
            <a:avLst/>
          </a:prstGeom>
        </p:spPr>
      </p:pic>
      <p:pic>
        <p:nvPicPr>
          <p:cNvPr id="5" name="4 - Εικόνα" descr="glas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285860"/>
            <a:ext cx="1785950" cy="2435386"/>
          </a:xfrm>
          <a:prstGeom prst="rect">
            <a:avLst/>
          </a:prstGeom>
        </p:spPr>
      </p:pic>
      <p:pic>
        <p:nvPicPr>
          <p:cNvPr id="6" name="5 - Εικόνα" descr="cic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000504"/>
            <a:ext cx="1971684" cy="2615220"/>
          </a:xfrm>
          <a:prstGeom prst="rect">
            <a:avLst/>
          </a:prstGeom>
        </p:spPr>
      </p:pic>
      <p:pic>
        <p:nvPicPr>
          <p:cNvPr id="7" name="6 - Εικόνα" descr="jeans-downloa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2667000" cy="2667000"/>
          </a:xfrm>
          <a:prstGeom prst="rect">
            <a:avLst/>
          </a:prstGeom>
        </p:spPr>
      </p:pic>
      <p:pic>
        <p:nvPicPr>
          <p:cNvPr id="8" name="7 - Εικόνα" descr="tzatzi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1285860"/>
            <a:ext cx="3490922" cy="231897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3001688" y="2928934"/>
            <a:ext cx="321594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39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239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398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Ας τραγουδήσουμε το τραγούδι του τζίτζικα από το μύθο που είδαμε </a:t>
            </a:r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πριν λίγες μέρες</a:t>
            </a:r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28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o-jijikas-ke-o-mermigas-mithi-esopu-e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643050"/>
            <a:ext cx="3469905" cy="4525963"/>
          </a:xfrm>
        </p:spPr>
      </p:pic>
      <p:sp>
        <p:nvSpPr>
          <p:cNvPr id="5" name="4 - Ορθογώνιο"/>
          <p:cNvSpPr/>
          <p:nvPr/>
        </p:nvSpPr>
        <p:spPr>
          <a:xfrm>
            <a:off x="428596" y="2786058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85786" y="3500438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43042" y="2428868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072330" y="1857364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572264" y="3000372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572396" y="3000372"/>
            <a:ext cx="1361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Επεξήγηση με στρογγυλεμένο παραλληλόγραμμο"/>
          <p:cNvSpPr/>
          <p:nvPr/>
        </p:nvSpPr>
        <p:spPr>
          <a:xfrm>
            <a:off x="428596" y="2285992"/>
            <a:ext cx="2428892" cy="2357454"/>
          </a:xfrm>
          <a:prstGeom prst="wedgeRoundRectCallout">
            <a:avLst>
              <a:gd name="adj1" fmla="val 86895"/>
              <a:gd name="adj2" fmla="val 9988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6715108" y="1857364"/>
            <a:ext cx="2143172" cy="2357454"/>
          </a:xfrm>
          <a:prstGeom prst="wedgeRoundRectCallout">
            <a:avLst>
              <a:gd name="adj1" fmla="val -115239"/>
              <a:gd name="adj2" fmla="val 27890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331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58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2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spc="300" dirty="0" smtClean="0">
                <a:latin typeface="Aka-AcidGR-Chubby" pitchFamily="2" charset="-95"/>
                <a:ea typeface="Aka-AcidGR-Chubby" pitchFamily="2" charset="-95"/>
              </a:rPr>
              <a:t>Παίζουμε το παιχνίδι με την μπάλα και λέμε λέξεις με τζ!</a:t>
            </a:r>
            <a:endParaRPr lang="el-GR" sz="4800" spc="3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Θέση περιεχομένου" descr="b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812" y="2839244"/>
            <a:ext cx="2238375" cy="2047875"/>
          </a:xfrm>
        </p:spPr>
      </p:pic>
    </p:spTree>
    <p:extLst>
      <p:ext uri="{BB962C8B-B14F-4D97-AF65-F5344CB8AC3E}">
        <p14:creationId xmlns:p14="http://schemas.microsoft.com/office/powerpoint/2010/main" val="32931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93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pencil-clip-art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0"/>
            <a:ext cx="1714512" cy="1714512"/>
          </a:xfrm>
          <a:prstGeom prst="rect">
            <a:avLst/>
          </a:prstGeom>
        </p:spPr>
      </p:pic>
      <p:pic>
        <p:nvPicPr>
          <p:cNvPr id="7" name="6 - Εικόνα" descr="stubby_pencil_w_shadow_yellow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43438" y="214290"/>
            <a:ext cx="1723095" cy="1546869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4714876" y="1785926"/>
            <a:ext cx="1285884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5000628" y="2285992"/>
            <a:ext cx="1071570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643306" y="2714620"/>
            <a:ext cx="1714512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929190" y="3500438"/>
            <a:ext cx="1857388" cy="7143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214810" y="2714620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572132" y="3571876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143504" y="2214554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857752" y="1785926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witch-h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90" y="0"/>
            <a:ext cx="1947636" cy="17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976" y="0"/>
            <a:ext cx="26230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996218" y="11429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14414" y="4302633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5367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4337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56838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925044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10618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142976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428860" y="428625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28662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143240" y="292893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143636" y="292893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857620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996878" y="3857628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643306" y="3857628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1714480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714348" y="157161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1643042" y="250030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857620" y="250030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996614" y="11429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6357950" y="200024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3786182" y="2016617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3357554" y="157161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103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07504" y="4714884"/>
            <a:ext cx="89114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γλώσσα + δένω</a:t>
            </a:r>
            <a:endParaRPr lang="el-GR" sz="8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Εικόνα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1"/>
          <a:stretch/>
        </p:blipFill>
        <p:spPr bwMode="auto">
          <a:xfrm>
            <a:off x="467544" y="634769"/>
            <a:ext cx="7704856" cy="408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8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604" y="274638"/>
            <a:ext cx="8658196" cy="11430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Κι άλλοι γλωσσοδέτες: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786058"/>
            <a:ext cx="8658196" cy="24717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   Καλημέρα </a:t>
            </a:r>
            <a:r>
              <a:rPr lang="el-GR" sz="6000" b="1" dirty="0" err="1" smtClean="0">
                <a:latin typeface="Aka-AcidGR-DiaryGirl" pitchFamily="2" charset="-95"/>
                <a:ea typeface="Aka-AcidGR-DiaryGirl" pitchFamily="2" charset="-95"/>
              </a:rPr>
              <a:t>καμηλέρη</a:t>
            </a: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, </a:t>
            </a:r>
            <a:r>
              <a:rPr lang="el-GR" sz="6000" b="1" dirty="0" err="1" smtClean="0">
                <a:latin typeface="Aka-AcidGR-DiaryGirl" pitchFamily="2" charset="-95"/>
                <a:ea typeface="Aka-AcidGR-DiaryGirl" pitchFamily="2" charset="-95"/>
              </a:rPr>
              <a:t>καμηλέρη</a:t>
            </a: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 καλημέρα.</a:t>
            </a:r>
            <a:endParaRPr lang="el-GR" sz="6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owls3.jpg"/>
          <p:cNvPicPr>
            <a:picLocks noChangeAspect="1"/>
          </p:cNvPicPr>
          <p:nvPr/>
        </p:nvPicPr>
        <p:blipFill>
          <a:blip r:embed="rId2"/>
          <a:srcRect l="2083" t="19792" r="73959" b="61458"/>
          <a:stretch>
            <a:fillRect/>
          </a:stretch>
        </p:blipFill>
        <p:spPr>
          <a:xfrm>
            <a:off x="771653" y="1357298"/>
            <a:ext cx="1728645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Κι άλλοι γλωσσοδέτες: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71604" y="1500174"/>
            <a:ext cx="547212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   Μια πάπια </a:t>
            </a:r>
          </a:p>
          <a:p>
            <a:pPr algn="ctr"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μα ποια πάπια </a:t>
            </a:r>
          </a:p>
          <a:p>
            <a:pPr algn="ctr"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μια πάπια </a:t>
            </a:r>
          </a:p>
          <a:p>
            <a:pPr algn="ctr"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με παπιά.</a:t>
            </a:r>
            <a:endParaRPr lang="el-GR" sz="6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il_fullxfull_11984455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135" t="50847" r="67567" b="27119"/>
          <a:stretch>
            <a:fillRect/>
          </a:stretch>
        </p:blipFill>
        <p:spPr>
          <a:xfrm>
            <a:off x="285720" y="1785927"/>
            <a:ext cx="1285884" cy="128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7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75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1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Κι άλλοι γλωσσοδέτες: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71604" y="1500174"/>
            <a:ext cx="547212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6000" b="1" dirty="0" smtClean="0">
                <a:latin typeface="Aka-AcidGR-DiaryGirl" pitchFamily="2" charset="-95"/>
                <a:ea typeface="Aka-AcidGR-DiaryGirl" pitchFamily="2" charset="-95"/>
              </a:rPr>
              <a:t>   Ο παπάς ο παχύς έφαγε παχιά φακή.</a:t>
            </a:r>
            <a:endParaRPr lang="el-GR" sz="6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il_fullxfull_11984455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2990" t="72598" r="9252"/>
          <a:stretch>
            <a:fillRect/>
          </a:stretch>
        </p:blipFill>
        <p:spPr>
          <a:xfrm>
            <a:off x="7000892" y="1500174"/>
            <a:ext cx="1857388" cy="183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681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80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Κοντά στο τζάκι 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02608" y="3717032"/>
            <a:ext cx="6400800" cy="17526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</a:p>
        </p:txBody>
      </p:sp>
      <p:pic>
        <p:nvPicPr>
          <p:cNvPr id="4" name="3 - Εικόνα" descr="cute bugs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3372" r="67442" b="58721"/>
          <a:stretch>
            <a:fillRect/>
          </a:stretch>
        </p:blipFill>
        <p:spPr>
          <a:xfrm rot="19953784">
            <a:off x="5814994" y="531419"/>
            <a:ext cx="2917020" cy="2500330"/>
          </a:xfrm>
          <a:prstGeom prst="rect">
            <a:avLst/>
          </a:prstGeom>
        </p:spPr>
      </p:pic>
      <p:pic>
        <p:nvPicPr>
          <p:cNvPr id="5" name="4 - Εικόνα" descr="cuti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125" t="14062" r="50000" b="64063"/>
          <a:stretch>
            <a:fillRect/>
          </a:stretch>
        </p:blipFill>
        <p:spPr>
          <a:xfrm>
            <a:off x="285720" y="4357670"/>
            <a:ext cx="2500330" cy="250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"/>
            <a:ext cx="9144000" cy="685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pc="600" dirty="0" smtClean="0">
                <a:latin typeface="Aka-AcidGR-Chubby" pitchFamily="2" charset="-95"/>
                <a:ea typeface="Aka-AcidGR-Chubby" pitchFamily="2" charset="-95"/>
              </a:rPr>
              <a:t>Ξέρεις κάποια λέξη που να σημαίνει το ίδιο;</a:t>
            </a:r>
            <a:endParaRPr lang="el-GR" spc="6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218711" y="1928802"/>
            <a:ext cx="25635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θολώνω</a:t>
            </a:r>
            <a:endParaRPr lang="el-GR" sz="6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952379" y="4929198"/>
            <a:ext cx="29450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ταμπέλα</a:t>
            </a:r>
            <a:endParaRPr lang="el-GR" sz="6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79253" y="3000372"/>
            <a:ext cx="2063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κοντά</a:t>
            </a:r>
            <a:endParaRPr lang="el-GR" sz="6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Sketch-Royalty-Clipart-Image-Science-Professor-e13321663765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357562"/>
            <a:ext cx="2319613" cy="28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6429388" cy="1143000"/>
          </a:xfrm>
        </p:spPr>
        <p:txBody>
          <a:bodyPr/>
          <a:lstStyle/>
          <a:p>
            <a:r>
              <a:rPr lang="el-GR" sz="6000" spc="600" dirty="0" smtClean="0">
                <a:latin typeface="Aka-AcidGR-Chubby" pitchFamily="2" charset="-95"/>
                <a:ea typeface="Aka-AcidGR-Chubby" pitchFamily="2" charset="-95"/>
              </a:rPr>
              <a:t>Βρες τις αντίθετες!</a:t>
            </a:r>
            <a:endParaRPr lang="el-GR" sz="6000" spc="6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Θέση περιεχομένου" descr="kyria anti8eth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900" y="214290"/>
            <a:ext cx="3467100" cy="3810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174659" y="1928802"/>
            <a:ext cx="17091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κρύο</a:t>
            </a:r>
            <a:endParaRPr lang="el-GR" sz="72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047750" y="3643314"/>
            <a:ext cx="3122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κάθομαι</a:t>
            </a:r>
            <a:endParaRPr lang="el-GR" sz="72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538991" y="4929198"/>
            <a:ext cx="26484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κολλάω</a:t>
            </a:r>
            <a:endParaRPr lang="el-GR" sz="72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78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1665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cute bugs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6E8"/>
              </a:clrFrom>
              <a:clrTo>
                <a:srgbClr val="FCF6E8">
                  <a:alpha val="0"/>
                </a:srgbClr>
              </a:clrTo>
            </a:clrChange>
          </a:blip>
          <a:srcRect t="13372" r="67442" b="58721"/>
          <a:stretch>
            <a:fillRect/>
          </a:stretch>
        </p:blipFill>
        <p:spPr>
          <a:xfrm>
            <a:off x="6000760" y="3643314"/>
            <a:ext cx="2917020" cy="25003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929322" y="1071546"/>
            <a:ext cx="3214678" cy="214314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Τι νομίζετε ότι μπορούμε να διαβάσουμε σε αυτό το βιβλίο;</a:t>
            </a:r>
            <a:endParaRPr lang="el-GR" sz="2800" b="1" dirty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159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831" y="0"/>
            <a:ext cx="6175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forest animals.jpg"/>
          <p:cNvPicPr>
            <a:picLocks noChangeAspect="1"/>
          </p:cNvPicPr>
          <p:nvPr/>
        </p:nvPicPr>
        <p:blipFill>
          <a:blip r:embed="rId3"/>
          <a:srcRect l="13918" t="57812" r="42156" b="18750"/>
          <a:stretch>
            <a:fillRect/>
          </a:stretch>
        </p:blipFill>
        <p:spPr>
          <a:xfrm>
            <a:off x="214282" y="4143380"/>
            <a:ext cx="2533668" cy="1357322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0" y="1428736"/>
            <a:ext cx="3214678" cy="21431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Τι είναι αυτό που βλέπουμε; Από πού νομίζετε ότι είναι;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101dals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7175" y="214290"/>
            <a:ext cx="1266825" cy="7810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500562" y="0"/>
            <a:ext cx="2786082" cy="428604"/>
          </a:xfrm>
          <a:prstGeom prst="wedgeRoundRectCallout">
            <a:avLst>
              <a:gd name="adj1" fmla="val 72705"/>
              <a:gd name="adj2" fmla="val 152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Γιαμ </a:t>
            </a:r>
            <a:r>
              <a:rPr lang="el-GR" sz="2800" b="1" dirty="0" err="1" smtClean="0">
                <a:solidFill>
                  <a:schemeClr val="tx1"/>
                </a:solidFill>
              </a:rPr>
              <a:t>γιαμ</a:t>
            </a:r>
            <a:r>
              <a:rPr lang="el-GR" sz="2800" b="1" dirty="0" smtClean="0">
                <a:solidFill>
                  <a:schemeClr val="tx1"/>
                </a:solidFill>
              </a:rPr>
              <a:t>!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7" name="3 - Επεξήγηση με στρογγυλεμένο παραλληλόγραμμο"/>
          <p:cNvSpPr/>
          <p:nvPr/>
        </p:nvSpPr>
        <p:spPr>
          <a:xfrm>
            <a:off x="6540" y="1428736"/>
            <a:ext cx="3214678" cy="2143140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Τι θα πληρώσω αν παραγγείλω σουτζουκάκια;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3 - Επεξήγηση με στρογγυλεμένο παραλληλόγραμμο"/>
          <p:cNvSpPr/>
          <p:nvPr/>
        </p:nvSpPr>
        <p:spPr>
          <a:xfrm>
            <a:off x="35496" y="1428736"/>
            <a:ext cx="3214678" cy="214314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Aka-AcidGR-DiaryGirl" pitchFamily="2" charset="-95"/>
                <a:ea typeface="Aka-AcidGR-DiaryGirl" pitchFamily="2" charset="-95"/>
              </a:rPr>
              <a:t>Τι θα πληρώσω αν παραγγείλω ένα τζατζίκι και μια </a:t>
            </a:r>
            <a:r>
              <a:rPr lang="el-GR" sz="2400" b="1" dirty="0" err="1" smtClean="0">
                <a:latin typeface="Aka-AcidGR-DiaryGirl" pitchFamily="2" charset="-95"/>
                <a:ea typeface="Aka-AcidGR-DiaryGirl" pitchFamily="2" charset="-95"/>
              </a:rPr>
              <a:t>μελιτζανοσαλάτα</a:t>
            </a:r>
            <a:r>
              <a:rPr lang="el-GR" sz="2400" b="1" dirty="0" smtClean="0"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2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3 - Επεξήγηση με στρογγυλεμένο παραλληλόγραμμο"/>
          <p:cNvSpPr/>
          <p:nvPr/>
        </p:nvSpPr>
        <p:spPr>
          <a:xfrm>
            <a:off x="0" y="714356"/>
            <a:ext cx="3995936" cy="2857520"/>
          </a:xfrm>
          <a:prstGeom prst="wedgeRoundRectCallout">
            <a:avLst>
              <a:gd name="adj1" fmla="val -3329"/>
              <a:gd name="adj2" fmla="val 62992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Τι θα πληρώσω αν παραγγείλω ένα τζατζίκι , μια </a:t>
            </a:r>
            <a:r>
              <a:rPr lang="el-GR" sz="2800" b="1" dirty="0" err="1" smtClean="0">
                <a:latin typeface="Aka-AcidGR-DiaryGirl" pitchFamily="2" charset="-95"/>
                <a:ea typeface="Aka-AcidGR-DiaryGirl" pitchFamily="2" charset="-95"/>
              </a:rPr>
              <a:t>μελιτζανοσαλάτα</a:t>
            </a:r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 και μια </a:t>
            </a:r>
            <a:r>
              <a:rPr lang="el-GR" sz="2800" b="1" dirty="0" err="1" smtClean="0"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2800" b="1" dirty="0" err="1"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2800" b="1" dirty="0" err="1" smtClean="0">
                <a:latin typeface="Aka-AcidGR-DiaryGirl" pitchFamily="2" charset="-95"/>
                <a:ea typeface="Aka-AcidGR-DiaryGirl" pitchFamily="2" charset="-95"/>
              </a:rPr>
              <a:t>τζαροσαλάτα</a:t>
            </a:r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12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5851912" y="4603775"/>
            <a:ext cx="2973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παστίτσιο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79366" y="4521894"/>
            <a:ext cx="3058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μελιτζάνα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262903" y="5025950"/>
            <a:ext cx="1750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πίτσα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470750" y="5085184"/>
            <a:ext cx="3307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φραντζόλα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53170" y="5611887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σουτζουκάκια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701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5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212026" y="2285992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854968" y="2285992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777866" y="286286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491982" y="342900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34726" y="3434364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77470" y="3434364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826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646841" y="142852"/>
            <a:ext cx="2214578" cy="1214446"/>
          </a:xfrm>
          <a:prstGeom prst="wedgeRoundRectCallout">
            <a:avLst>
              <a:gd name="adj1" fmla="val 87792"/>
              <a:gd name="adj2" fmla="val 14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5yearsold" pitchFamily="2" charset="-95"/>
                <a:ea typeface="Aka-AcidGR5yearsold" pitchFamily="2" charset="-95"/>
              </a:rPr>
              <a:t>Τι  κάνει η παρέα;</a:t>
            </a:r>
            <a:endParaRPr lang="el-GR" sz="36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7" name="6 - Εικόνα" descr="agentwolf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-12313"/>
            <a:ext cx="1443390" cy="18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2571744"/>
            <a:ext cx="1357322" cy="7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3143248"/>
            <a:ext cx="2286016" cy="6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4429132"/>
            <a:ext cx="1428760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5072074"/>
            <a:ext cx="19916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12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256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99685" y="2357430"/>
            <a:ext cx="81493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Τζίτζικα   πιες λίγο </a:t>
            </a:r>
            <a:endParaRPr lang="el-GR" sz="6000" b="1" cap="none" spc="27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468824" y="3214686"/>
            <a:ext cx="50443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r>
              <a:rPr lang="el-GR" sz="6000" b="1" cap="none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εστό  τσάι</a:t>
            </a:r>
            <a:endParaRPr lang="el-GR" sz="6000" b="1" cap="none" spc="27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983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uties.jpg"/>
          <p:cNvPicPr>
            <a:picLocks noChangeAspect="1"/>
          </p:cNvPicPr>
          <p:nvPr/>
        </p:nvPicPr>
        <p:blipFill>
          <a:blip r:embed="rId2"/>
          <a:srcRect l="73438" t="75000"/>
          <a:stretch>
            <a:fillRect/>
          </a:stretch>
        </p:blipFill>
        <p:spPr>
          <a:xfrm>
            <a:off x="500034" y="642918"/>
            <a:ext cx="2428892" cy="2286014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3000364" y="142852"/>
            <a:ext cx="6143636" cy="3286148"/>
          </a:xfrm>
          <a:prstGeom prst="wedgeRoundRectCallout">
            <a:avLst>
              <a:gd name="adj1" fmla="val -64704"/>
              <a:gd name="adj2" fmla="val -2034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Όταν φωνάζουμε κάποιον με το όνομά του , μετά το όνομα βάζουμε κόμμα, για να συνεχίσουμε με αυτό που θέλουμε να πούμε.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79512" y="3645024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Κυριακή,  δώσε μου μια </a:t>
            </a:r>
            <a:r>
              <a:rPr lang="el-GR" sz="5400" b="1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σβήστρα</a:t>
            </a:r>
            <a:r>
              <a:rPr lang="el-GR" sz="5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54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346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714356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Χριστόφορε,  έχεις μια </a:t>
            </a:r>
            <a:r>
              <a:rPr lang="el-GR" sz="5400" b="1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ξυλομπογιά</a:t>
            </a:r>
            <a:r>
              <a:rPr lang="el-GR" sz="5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54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85720" y="3286124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Μάριε,  φέρε μου το μολύβι σου.</a:t>
            </a:r>
            <a:endParaRPr lang="el-GR" sz="54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cuties.jpg"/>
          <p:cNvPicPr>
            <a:picLocks noChangeAspect="1"/>
          </p:cNvPicPr>
          <p:nvPr/>
        </p:nvPicPr>
        <p:blipFill>
          <a:blip r:embed="rId2"/>
          <a:srcRect l="39063" t="45312" r="42187" b="32813"/>
          <a:stretch>
            <a:fillRect/>
          </a:stretch>
        </p:blipFill>
        <p:spPr>
          <a:xfrm>
            <a:off x="285720" y="4509120"/>
            <a:ext cx="1285884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- Εικόνα" descr="cuties.jpg"/>
          <p:cNvPicPr>
            <a:picLocks noChangeAspect="1"/>
          </p:cNvPicPr>
          <p:nvPr/>
        </p:nvPicPr>
        <p:blipFill>
          <a:blip r:embed="rId2"/>
          <a:srcRect l="3125" t="18750" r="75000" b="57812"/>
          <a:stretch>
            <a:fillRect/>
          </a:stretch>
        </p:blipFill>
        <p:spPr>
          <a:xfrm>
            <a:off x="7358082" y="1591519"/>
            <a:ext cx="1400185" cy="1500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uti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125" t="14062" r="50000" b="64063"/>
          <a:stretch>
            <a:fillRect/>
          </a:stretch>
        </p:blipFill>
        <p:spPr>
          <a:xfrm>
            <a:off x="357158" y="2714620"/>
            <a:ext cx="250033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2857488" y="1052736"/>
            <a:ext cx="6286512" cy="3519272"/>
          </a:xfrm>
          <a:prstGeom prst="wedgeRoundRectCallout">
            <a:avLst>
              <a:gd name="adj1" fmla="val -59209"/>
              <a:gd name="adj2" fmla="val -651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Φτιάξτε κι εσείς προτάσεις και ερωτήσεις ζητώντας κάτι από τους συμμαθητές της ομάδας σας!</a:t>
            </a:r>
            <a:endParaRPr lang="el-GR" sz="5400" b="1" dirty="0">
              <a:solidFill>
                <a:schemeClr val="tx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90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14480" y="142852"/>
            <a:ext cx="3214710" cy="1214446"/>
          </a:xfrm>
          <a:prstGeom prst="wedgeRoundRectCallout">
            <a:avLst>
              <a:gd name="adj1" fmla="val 66787"/>
              <a:gd name="adj2" fmla="val 2169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Aka-AcidGR5yearsold" pitchFamily="2" charset="-95"/>
                <a:ea typeface="Aka-AcidGR5yearsold" pitchFamily="2" charset="-95"/>
              </a:rPr>
              <a:t>Μπορείς να βρεις τα αντίθετα των λέξεων που κύκλωσα;</a:t>
            </a:r>
            <a:endParaRPr lang="el-GR" sz="24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8" name="7 - Εικόνα" descr="kyria anti8et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357166"/>
            <a:ext cx="1162046" cy="1276974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857224" y="4929198"/>
            <a:ext cx="2286016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143108" y="1714488"/>
            <a:ext cx="92869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14480" y="2214554"/>
            <a:ext cx="1571636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7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7200" b="1" dirty="0" err="1" smtClean="0">
                <a:latin typeface="Aka-AcidGR-DiaryGirl" pitchFamily="2" charset="-95"/>
                <a:ea typeface="Aka-AcidGR-DiaryGirl" pitchFamily="2" charset="-95"/>
              </a:rPr>
              <a:t>κρύο≠</a:t>
            </a:r>
            <a:r>
              <a:rPr lang="el-GR" sz="7200" b="1" dirty="0" smtClean="0">
                <a:latin typeface="Aka-AcidGR-DiaryGirl" pitchFamily="2" charset="-95"/>
                <a:ea typeface="Aka-AcidGR-DiaryGirl" pitchFamily="2" charset="-95"/>
              </a:rPr>
              <a:t> ζέστη</a:t>
            </a:r>
          </a:p>
          <a:p>
            <a:pPr>
              <a:buNone/>
            </a:pPr>
            <a:r>
              <a:rPr lang="el-GR" sz="7200" b="1" dirty="0" err="1" smtClean="0">
                <a:latin typeface="Aka-AcidGR-DiaryGirl" pitchFamily="2" charset="-95"/>
                <a:ea typeface="Aka-AcidGR-DiaryGirl" pitchFamily="2" charset="-95"/>
              </a:rPr>
              <a:t>κάθομαι≠</a:t>
            </a:r>
            <a:r>
              <a:rPr lang="el-GR" sz="7200" b="1" dirty="0" smtClean="0">
                <a:latin typeface="Aka-AcidGR-DiaryGirl" pitchFamily="2" charset="-95"/>
                <a:ea typeface="Aka-AcidGR-DiaryGirl" pitchFamily="2" charset="-95"/>
              </a:rPr>
              <a:t> στέκομαι</a:t>
            </a:r>
          </a:p>
          <a:p>
            <a:pPr>
              <a:buNone/>
            </a:pPr>
            <a:r>
              <a:rPr lang="el-GR" sz="7200" b="1" dirty="0" err="1" smtClean="0">
                <a:latin typeface="Aka-AcidGR-DiaryGirl" pitchFamily="2" charset="-95"/>
                <a:ea typeface="Aka-AcidGR-DiaryGirl" pitchFamily="2" charset="-95"/>
              </a:rPr>
              <a:t>κολλάω≠</a:t>
            </a:r>
            <a:r>
              <a:rPr lang="el-GR" sz="7200" b="1" dirty="0" smtClean="0">
                <a:latin typeface="Aka-AcidGR-DiaryGirl" pitchFamily="2" charset="-95"/>
                <a:ea typeface="Aka-AcidGR-DiaryGirl" pitchFamily="2" charset="-95"/>
              </a:rPr>
              <a:t> ξεκολλάω</a:t>
            </a:r>
          </a:p>
          <a:p>
            <a:pPr>
              <a:buNone/>
            </a:pPr>
            <a:endParaRPr lang="el-GR" sz="7200" b="1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endParaRPr lang="el-GR" sz="72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kyria anti8e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60" y="0"/>
            <a:ext cx="2143140" cy="23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67544" y="0"/>
            <a:ext cx="3461514" cy="1643050"/>
          </a:xfrm>
          <a:prstGeom prst="wedgeRoundRectCallout">
            <a:avLst>
              <a:gd name="adj1" fmla="val 94780"/>
              <a:gd name="adj2" fmla="val -30265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5yearsold" pitchFamily="2" charset="-95"/>
                <a:ea typeface="Aka-AcidGR5yearsold" pitchFamily="2" charset="-95"/>
              </a:rPr>
              <a:t>Μπορείς να βρεις τις  συνώνυμες λέξεις ;</a:t>
            </a:r>
            <a:endParaRPr lang="el-GR" sz="32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8" name="7 - Εικόνα" descr="Sketch-Royalty-Clipart-Image-Science-Professor-e133216637650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"/>
            <a:ext cx="1565733" cy="1928802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6858016" y="1785926"/>
            <a:ext cx="1714512" cy="5715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143240" y="2214554"/>
            <a:ext cx="1285884" cy="5715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214546" y="3143248"/>
            <a:ext cx="1714512" cy="5715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1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63688" y="1600200"/>
            <a:ext cx="738031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θολώνω= θαμπώνω</a:t>
            </a:r>
          </a:p>
          <a:p>
            <a:pPr>
              <a:buNone/>
            </a:pPr>
            <a:r>
              <a:rPr lang="el-GR" sz="5400" b="1" dirty="0" err="1" smtClean="0">
                <a:latin typeface="Aka-AcidGR-DiaryGirl" pitchFamily="2" charset="-95"/>
                <a:ea typeface="Aka-AcidGR-DiaryGirl" pitchFamily="2" charset="-95"/>
              </a:rPr>
              <a:t>κοντά=δίπλα</a:t>
            </a:r>
            <a:endParaRPr lang="el-GR" sz="5400" b="1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ταμπέλα= καρτέλα,   </a:t>
            </a:r>
          </a:p>
          <a:p>
            <a:pPr>
              <a:buNone/>
            </a:pPr>
            <a:r>
              <a:rPr lang="el-GR" sz="5400" b="1" dirty="0" smtClean="0">
                <a:latin typeface="Aka-AcidGR-DiaryGirl" pitchFamily="2" charset="-95"/>
                <a:ea typeface="Aka-AcidGR-DiaryGirl" pitchFamily="2" charset="-95"/>
              </a:rPr>
              <a:t>                 πινακίδα</a:t>
            </a:r>
          </a:p>
          <a:p>
            <a:pPr>
              <a:buNone/>
            </a:pPr>
            <a:endParaRPr lang="el-GR" sz="5400" b="1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endParaRPr lang="el-GR" sz="5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Sketch-Royalty-Clipart-Image-Science-Professor-e13321663765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4" y="0"/>
            <a:ext cx="2319613" cy="28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95536" y="0"/>
            <a:ext cx="4462216" cy="1571612"/>
          </a:xfrm>
          <a:prstGeom prst="wedgeRoundRectCallout">
            <a:avLst>
              <a:gd name="adj1" fmla="val 58473"/>
              <a:gd name="adj2" fmla="val -2096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5yearsold" pitchFamily="2" charset="-95"/>
                <a:ea typeface="Aka-AcidGR5yearsold" pitchFamily="2" charset="-95"/>
              </a:rPr>
              <a:t>Μπορείτε να βάλετε τις εικόνες που σας έφερα στις λέξεις που ταιριάζουν;</a:t>
            </a:r>
            <a:endParaRPr lang="el-GR" sz="28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8" name="7 - Εικόνα" descr="OCTOPUS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57166"/>
            <a:ext cx="1557909" cy="1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143000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Διαβάζουμε όλοι μαζί.</a:t>
            </a:r>
            <a:endParaRPr lang="el-GR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719"/>
            <a:ext cx="1195388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388</Words>
  <Application>Microsoft Office PowerPoint</Application>
  <PresentationFormat>Προβολή στην οθόνη (4:3)</PresentationFormat>
  <Paragraphs>114</Paragraphs>
  <Slides>34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Κοντά στο τζάκι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όλοι μαζί.</vt:lpstr>
      <vt:lpstr>Από τι ξεκινάνε όλες οι λέξεις των εικόνων;</vt:lpstr>
      <vt:lpstr>Ας τραγουδήσουμε το τραγούδι του τζίτζικα από το μύθο που είδαμε πριν λίγες μέρες.</vt:lpstr>
      <vt:lpstr>Παρουσίαση του PowerPoint</vt:lpstr>
      <vt:lpstr>Παίζουμε το παιχνίδι με την μπάλα και λέμε λέξεις με τζ!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 άλλοι γλωσσοδέτες:</vt:lpstr>
      <vt:lpstr>Κι άλλοι γλωσσοδέτες:</vt:lpstr>
      <vt:lpstr>Κι άλλοι γλωσσοδέτες:</vt:lpstr>
      <vt:lpstr>Παρουσίαση του PowerPoint</vt:lpstr>
      <vt:lpstr>Κοντά στο τζάκι </vt:lpstr>
      <vt:lpstr>Παρουσίαση του PowerPoint</vt:lpstr>
      <vt:lpstr>Ξέρεις κάποια λέξη που να σημαίνει το ίδιο;</vt:lpstr>
      <vt:lpstr>Βρες τις αντίθετες!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Κοντά στο τζάκι</dc:title>
  <dc:creator>Ιωάννα</dc:creator>
  <cp:lastModifiedBy>Ιωάννα</cp:lastModifiedBy>
  <cp:revision>7</cp:revision>
  <dcterms:created xsi:type="dcterms:W3CDTF">2015-02-28T17:46:10Z</dcterms:created>
  <dcterms:modified xsi:type="dcterms:W3CDTF">2016-02-27T18:01:59Z</dcterms:modified>
</cp:coreProperties>
</file>