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8" r:id="rId11"/>
    <p:sldId id="270" r:id="rId12"/>
    <p:sldId id="269" r:id="rId13"/>
    <p:sldId id="271" r:id="rId14"/>
    <p:sldId id="274" r:id="rId15"/>
    <p:sldId id="275" r:id="rId16"/>
    <p:sldId id="272" r:id="rId17"/>
    <p:sldId id="273" r:id="rId18"/>
    <p:sldId id="277" r:id="rId19"/>
    <p:sldId id="302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8" r:id="rId29"/>
    <p:sldId id="290" r:id="rId30"/>
    <p:sldId id="292" r:id="rId31"/>
    <p:sldId id="294" r:id="rId32"/>
    <p:sldId id="296" r:id="rId33"/>
    <p:sldId id="298" r:id="rId34"/>
    <p:sldId id="299" r:id="rId35"/>
    <p:sldId id="301" r:id="rId3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246295-43A0-40BD-9C13-8EE95C55D859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l-GR"/>
        </a:p>
      </dgm:t>
    </dgm:pt>
    <dgm:pt modelId="{9402D1E0-A614-4760-BBAF-0B44CD947395}">
      <dgm:prSet phldrT="[Κείμενο]"/>
      <dgm:spPr/>
      <dgm:t>
        <a:bodyPr/>
        <a:lstStyle/>
        <a:p>
          <a:r>
            <a:rPr lang="el-GR" b="1" smtClean="0">
              <a:latin typeface="Aka-AcidGR-DiaryGirl" pitchFamily="2" charset="-95"/>
              <a:ea typeface="Aka-AcidGR-DiaryGirl" pitchFamily="2" charset="-95"/>
            </a:rPr>
            <a:t>γκ</a:t>
          </a:r>
          <a:endParaRPr lang="el-GR" b="1" dirty="0">
            <a:latin typeface="Aka-AcidGR-DiaryGirl" pitchFamily="2" charset="-95"/>
            <a:ea typeface="Aka-AcidGR-DiaryGirl" pitchFamily="2" charset="-95"/>
          </a:endParaRPr>
        </a:p>
      </dgm:t>
    </dgm:pt>
    <dgm:pt modelId="{2A623534-3679-448D-BE65-7DFB21B01C88}" type="parTrans" cxnId="{E450395B-655B-44BB-9E3F-829E7B22AEA9}">
      <dgm:prSet/>
      <dgm:spPr/>
      <dgm:t>
        <a:bodyPr/>
        <a:lstStyle/>
        <a:p>
          <a:endParaRPr lang="el-GR" b="1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4DE985EA-9485-44C3-BC5C-A45E36A265AC}" type="sibTrans" cxnId="{E450395B-655B-44BB-9E3F-829E7B22AEA9}">
      <dgm:prSet/>
      <dgm:spPr/>
      <dgm:t>
        <a:bodyPr/>
        <a:lstStyle/>
        <a:p>
          <a:endParaRPr lang="el-GR" b="1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419D7EDD-EEED-4D3C-A7F1-9FA5B076A0FC}">
      <dgm:prSet phldrT="[Κείμενο]"/>
      <dgm:spPr/>
      <dgm:t>
        <a:bodyPr/>
        <a:lstStyle/>
        <a:p>
          <a:r>
            <a:rPr lang="el-GR" b="1" dirty="0" smtClean="0">
              <a:latin typeface="Aka-AcidGR-DiaryGirl" pitchFamily="2" charset="-95"/>
              <a:ea typeface="Aka-AcidGR-DiaryGirl" pitchFamily="2" charset="-95"/>
            </a:rPr>
            <a:t>α</a:t>
          </a:r>
          <a:endParaRPr lang="el-GR" b="1" dirty="0">
            <a:latin typeface="Aka-AcidGR-DiaryGirl" pitchFamily="2" charset="-95"/>
            <a:ea typeface="Aka-AcidGR-DiaryGirl" pitchFamily="2" charset="-95"/>
          </a:endParaRPr>
        </a:p>
      </dgm:t>
    </dgm:pt>
    <dgm:pt modelId="{75F45AAE-3887-423E-B4EE-32AB430DB6B2}" type="parTrans" cxnId="{4828C057-1E1E-4C89-9C2F-AF70E6C95F79}">
      <dgm:prSet/>
      <dgm:spPr/>
      <dgm:t>
        <a:bodyPr/>
        <a:lstStyle/>
        <a:p>
          <a:endParaRPr lang="el-GR" b="1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ADA66556-FEE4-4422-A7F0-42F87DA8B3A9}" type="sibTrans" cxnId="{4828C057-1E1E-4C89-9C2F-AF70E6C95F79}">
      <dgm:prSet/>
      <dgm:spPr/>
      <dgm:t>
        <a:bodyPr/>
        <a:lstStyle/>
        <a:p>
          <a:endParaRPr lang="el-GR" b="1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0C39B825-1D64-43E9-90FD-6AC57D1DE534}">
      <dgm:prSet phldrT="[Κείμενο]"/>
      <dgm:spPr/>
      <dgm:t>
        <a:bodyPr/>
        <a:lstStyle/>
        <a:p>
          <a:r>
            <a:rPr lang="el-GR" b="1" smtClean="0">
              <a:latin typeface="Aka-AcidGR-DiaryGirl" pitchFamily="2" charset="-95"/>
              <a:ea typeface="Aka-AcidGR-DiaryGirl" pitchFamily="2" charset="-95"/>
            </a:rPr>
            <a:t>ε</a:t>
          </a:r>
          <a:endParaRPr lang="el-GR" b="1" dirty="0">
            <a:latin typeface="Aka-AcidGR-DiaryGirl" pitchFamily="2" charset="-95"/>
            <a:ea typeface="Aka-AcidGR-DiaryGirl" pitchFamily="2" charset="-95"/>
          </a:endParaRPr>
        </a:p>
      </dgm:t>
    </dgm:pt>
    <dgm:pt modelId="{B8BACBD2-FC1D-438B-8D7B-2B87CCA343CD}" type="parTrans" cxnId="{19F9EB1B-6DAB-4C14-8A93-1E7BAAD52BC6}">
      <dgm:prSet/>
      <dgm:spPr/>
      <dgm:t>
        <a:bodyPr/>
        <a:lstStyle/>
        <a:p>
          <a:endParaRPr lang="el-GR" b="1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A2916115-8E83-4F3C-8AF0-14D7BDF51469}" type="sibTrans" cxnId="{19F9EB1B-6DAB-4C14-8A93-1E7BAAD52BC6}">
      <dgm:prSet/>
      <dgm:spPr/>
      <dgm:t>
        <a:bodyPr/>
        <a:lstStyle/>
        <a:p>
          <a:endParaRPr lang="el-GR" b="1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15998E53-39B2-4658-917D-4842AA2057B6}">
      <dgm:prSet phldrT="[Κείμενο]"/>
      <dgm:spPr/>
      <dgm:t>
        <a:bodyPr/>
        <a:lstStyle/>
        <a:p>
          <a:r>
            <a:rPr lang="el-GR" b="1" smtClean="0">
              <a:latin typeface="Aka-AcidGR-DiaryGirl" pitchFamily="2" charset="-95"/>
              <a:ea typeface="Aka-AcidGR-DiaryGirl" pitchFamily="2" charset="-95"/>
            </a:rPr>
            <a:t>ι</a:t>
          </a:r>
          <a:endParaRPr lang="el-GR" b="1" dirty="0">
            <a:latin typeface="Aka-AcidGR-DiaryGirl" pitchFamily="2" charset="-95"/>
            <a:ea typeface="Aka-AcidGR-DiaryGirl" pitchFamily="2" charset="-95"/>
          </a:endParaRPr>
        </a:p>
      </dgm:t>
    </dgm:pt>
    <dgm:pt modelId="{BC074772-7D76-4663-90C8-2F668AB671CC}" type="parTrans" cxnId="{3D521903-306B-4ACD-AED4-DD7EB09DAFC3}">
      <dgm:prSet/>
      <dgm:spPr/>
      <dgm:t>
        <a:bodyPr/>
        <a:lstStyle/>
        <a:p>
          <a:endParaRPr lang="el-GR" b="1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F9C491E5-642B-48CF-8CCC-457535D2025D}" type="sibTrans" cxnId="{3D521903-306B-4ACD-AED4-DD7EB09DAFC3}">
      <dgm:prSet/>
      <dgm:spPr/>
      <dgm:t>
        <a:bodyPr/>
        <a:lstStyle/>
        <a:p>
          <a:endParaRPr lang="el-GR" b="1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048C7B3E-77CE-408A-82AE-F5A5FA978984}">
      <dgm:prSet phldrT="[Κείμενο]"/>
      <dgm:spPr/>
      <dgm:t>
        <a:bodyPr/>
        <a:lstStyle/>
        <a:p>
          <a:r>
            <a:rPr lang="el-GR" b="1" smtClean="0">
              <a:latin typeface="Aka-AcidGR-DiaryGirl" pitchFamily="2" charset="-95"/>
              <a:ea typeface="Aka-AcidGR-DiaryGirl" pitchFamily="2" charset="-95"/>
            </a:rPr>
            <a:t>ο</a:t>
          </a:r>
          <a:endParaRPr lang="el-GR" b="1" dirty="0">
            <a:latin typeface="Aka-AcidGR-DiaryGirl" pitchFamily="2" charset="-95"/>
            <a:ea typeface="Aka-AcidGR-DiaryGirl" pitchFamily="2" charset="-95"/>
          </a:endParaRPr>
        </a:p>
      </dgm:t>
    </dgm:pt>
    <dgm:pt modelId="{64B1CDA6-355E-4CE3-BABC-DDB3303A0C54}" type="parTrans" cxnId="{B1467E31-7E52-4188-916F-644645C99A83}">
      <dgm:prSet/>
      <dgm:spPr/>
      <dgm:t>
        <a:bodyPr/>
        <a:lstStyle/>
        <a:p>
          <a:endParaRPr lang="el-GR" b="1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757CE83E-FBB6-4B71-A0D1-24730357F08B}" type="sibTrans" cxnId="{B1467E31-7E52-4188-916F-644645C99A83}">
      <dgm:prSet/>
      <dgm:spPr/>
      <dgm:t>
        <a:bodyPr/>
        <a:lstStyle/>
        <a:p>
          <a:endParaRPr lang="el-GR" b="1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4A1A9B80-0D82-4D60-882E-AEA140656D4F}">
      <dgm:prSet phldrT="[Κείμενο]"/>
      <dgm:spPr/>
      <dgm:t>
        <a:bodyPr/>
        <a:lstStyle/>
        <a:p>
          <a:r>
            <a:rPr lang="el-GR" b="1" smtClean="0">
              <a:latin typeface="Aka-AcidGR-DiaryGirl" pitchFamily="2" charset="-95"/>
              <a:ea typeface="Aka-AcidGR-DiaryGirl" pitchFamily="2" charset="-95"/>
            </a:rPr>
            <a:t>η</a:t>
          </a:r>
          <a:endParaRPr lang="el-GR" b="1" dirty="0">
            <a:latin typeface="Aka-AcidGR-DiaryGirl" pitchFamily="2" charset="-95"/>
            <a:ea typeface="Aka-AcidGR-DiaryGirl" pitchFamily="2" charset="-95"/>
          </a:endParaRPr>
        </a:p>
      </dgm:t>
    </dgm:pt>
    <dgm:pt modelId="{A1BFA8A7-D7AD-4067-8A58-17CDABB4111B}" type="parTrans" cxnId="{A60099EA-D206-4DB8-BAA1-EBF8CE5481BA}">
      <dgm:prSet/>
      <dgm:spPr/>
      <dgm:t>
        <a:bodyPr/>
        <a:lstStyle/>
        <a:p>
          <a:endParaRPr lang="el-GR" b="1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52F46850-6B98-426A-8CD5-E66588427954}" type="sibTrans" cxnId="{A60099EA-D206-4DB8-BAA1-EBF8CE5481BA}">
      <dgm:prSet/>
      <dgm:spPr/>
      <dgm:t>
        <a:bodyPr/>
        <a:lstStyle/>
        <a:p>
          <a:endParaRPr lang="el-GR" b="1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2D511DBB-1D27-44FA-BC41-F64A72621037}">
      <dgm:prSet phldrT="[Κείμενο]"/>
      <dgm:spPr/>
      <dgm:t>
        <a:bodyPr/>
        <a:lstStyle/>
        <a:p>
          <a:r>
            <a:rPr lang="el-GR" b="1" smtClean="0">
              <a:latin typeface="Aka-AcidGR-DiaryGirl" pitchFamily="2" charset="-95"/>
              <a:ea typeface="Aka-AcidGR-DiaryGirl" pitchFamily="2" charset="-95"/>
            </a:rPr>
            <a:t>ω </a:t>
          </a:r>
          <a:endParaRPr lang="el-GR" b="1" dirty="0">
            <a:latin typeface="Aka-AcidGR-DiaryGirl" pitchFamily="2" charset="-95"/>
            <a:ea typeface="Aka-AcidGR-DiaryGirl" pitchFamily="2" charset="-95"/>
          </a:endParaRPr>
        </a:p>
      </dgm:t>
    </dgm:pt>
    <dgm:pt modelId="{08F9B55D-337D-4CD8-9902-4C286A5637CC}" type="parTrans" cxnId="{ECDC8001-1214-4C97-8B63-76240CF7EE27}">
      <dgm:prSet/>
      <dgm:spPr/>
      <dgm:t>
        <a:bodyPr/>
        <a:lstStyle/>
        <a:p>
          <a:endParaRPr lang="el-GR" b="1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766828B1-F2FD-459A-9CD4-11B648BCAED6}" type="sibTrans" cxnId="{ECDC8001-1214-4C97-8B63-76240CF7EE27}">
      <dgm:prSet/>
      <dgm:spPr/>
      <dgm:t>
        <a:bodyPr/>
        <a:lstStyle/>
        <a:p>
          <a:endParaRPr lang="el-GR" b="1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63681A88-1532-4086-B5D6-0DA527E73234}">
      <dgm:prSet phldrT="[Κείμενο]"/>
      <dgm:spPr/>
      <dgm:t>
        <a:bodyPr/>
        <a:lstStyle/>
        <a:p>
          <a:r>
            <a:rPr lang="el-GR" b="1" smtClean="0">
              <a:latin typeface="Aka-AcidGR-DiaryGirl" pitchFamily="2" charset="-95"/>
              <a:ea typeface="Aka-AcidGR-DiaryGirl" pitchFamily="2" charset="-95"/>
            </a:rPr>
            <a:t>υ</a:t>
          </a:r>
          <a:endParaRPr lang="el-GR" b="1" dirty="0">
            <a:latin typeface="Aka-AcidGR-DiaryGirl" pitchFamily="2" charset="-95"/>
            <a:ea typeface="Aka-AcidGR-DiaryGirl" pitchFamily="2" charset="-95"/>
          </a:endParaRPr>
        </a:p>
      </dgm:t>
    </dgm:pt>
    <dgm:pt modelId="{2E28FE27-D05E-4BBB-ADE9-81565E0B285A}" type="parTrans" cxnId="{7E076DDE-15C0-43C9-9DA6-2303319CBBC8}">
      <dgm:prSet/>
      <dgm:spPr/>
      <dgm:t>
        <a:bodyPr/>
        <a:lstStyle/>
        <a:p>
          <a:endParaRPr lang="el-GR" b="1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8AC7D0C8-4534-4D9C-8974-1A04A5C8D919}" type="sibTrans" cxnId="{7E076DDE-15C0-43C9-9DA6-2303319CBBC8}">
      <dgm:prSet/>
      <dgm:spPr/>
      <dgm:t>
        <a:bodyPr/>
        <a:lstStyle/>
        <a:p>
          <a:endParaRPr lang="el-GR" b="1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D16A90CC-8452-4555-A042-D5C8B56AF818}">
      <dgm:prSet phldrT="[Κείμενο]"/>
      <dgm:spPr/>
      <dgm:t>
        <a:bodyPr/>
        <a:lstStyle/>
        <a:p>
          <a:r>
            <a:rPr lang="el-GR" b="1" smtClean="0">
              <a:latin typeface="Aka-AcidGR-DiaryGirl" pitchFamily="2" charset="-95"/>
              <a:ea typeface="Aka-AcidGR-DiaryGirl" pitchFamily="2" charset="-95"/>
            </a:rPr>
            <a:t>αι</a:t>
          </a:r>
          <a:endParaRPr lang="el-GR" b="1" dirty="0">
            <a:latin typeface="Aka-AcidGR-DiaryGirl" pitchFamily="2" charset="-95"/>
            <a:ea typeface="Aka-AcidGR-DiaryGirl" pitchFamily="2" charset="-95"/>
          </a:endParaRPr>
        </a:p>
      </dgm:t>
    </dgm:pt>
    <dgm:pt modelId="{AC587FD1-0AD7-4766-BA4C-2E472D107DF8}" type="parTrans" cxnId="{F205CCEE-732F-4574-B888-37711198E5AC}">
      <dgm:prSet/>
      <dgm:spPr/>
      <dgm:t>
        <a:bodyPr/>
        <a:lstStyle/>
        <a:p>
          <a:endParaRPr lang="el-GR" b="1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58FF18F1-07DA-4851-80AB-E8DF722C5337}" type="sibTrans" cxnId="{F205CCEE-732F-4574-B888-37711198E5AC}">
      <dgm:prSet/>
      <dgm:spPr/>
      <dgm:t>
        <a:bodyPr/>
        <a:lstStyle/>
        <a:p>
          <a:endParaRPr lang="el-GR" b="1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503C22DC-85A5-49C7-9821-ECE7FCC9C7EC}">
      <dgm:prSet phldrT="[Κείμενο]"/>
      <dgm:spPr/>
      <dgm:t>
        <a:bodyPr/>
        <a:lstStyle/>
        <a:p>
          <a:r>
            <a:rPr lang="el-GR" b="1" smtClean="0">
              <a:latin typeface="Aka-AcidGR-DiaryGirl" pitchFamily="2" charset="-95"/>
              <a:ea typeface="Aka-AcidGR-DiaryGirl" pitchFamily="2" charset="-95"/>
            </a:rPr>
            <a:t>ει</a:t>
          </a:r>
          <a:endParaRPr lang="el-GR" b="1" dirty="0">
            <a:latin typeface="Aka-AcidGR-DiaryGirl" pitchFamily="2" charset="-95"/>
            <a:ea typeface="Aka-AcidGR-DiaryGirl" pitchFamily="2" charset="-95"/>
          </a:endParaRPr>
        </a:p>
      </dgm:t>
    </dgm:pt>
    <dgm:pt modelId="{85731D67-3A3B-4C8E-81C6-954F9D92C704}" type="parTrans" cxnId="{DD6760F2-BDBB-49ED-A8CE-E06C0C422355}">
      <dgm:prSet/>
      <dgm:spPr/>
      <dgm:t>
        <a:bodyPr/>
        <a:lstStyle/>
        <a:p>
          <a:endParaRPr lang="el-GR" b="1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00F08CC5-C340-483A-9CAE-1DBAB1F29BDF}" type="sibTrans" cxnId="{DD6760F2-BDBB-49ED-A8CE-E06C0C422355}">
      <dgm:prSet/>
      <dgm:spPr/>
      <dgm:t>
        <a:bodyPr/>
        <a:lstStyle/>
        <a:p>
          <a:endParaRPr lang="el-GR" b="1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F8E59321-EB16-4D2B-B3DF-1F02123B21B8}">
      <dgm:prSet phldrT="[Κείμενο]"/>
      <dgm:spPr/>
      <dgm:t>
        <a:bodyPr/>
        <a:lstStyle/>
        <a:p>
          <a:r>
            <a:rPr lang="el-GR" b="1" smtClean="0">
              <a:latin typeface="Aka-AcidGR-DiaryGirl" pitchFamily="2" charset="-95"/>
              <a:ea typeface="Aka-AcidGR-DiaryGirl" pitchFamily="2" charset="-95"/>
            </a:rPr>
            <a:t>οι</a:t>
          </a:r>
          <a:endParaRPr lang="el-GR" b="1" dirty="0">
            <a:latin typeface="Aka-AcidGR-DiaryGirl" pitchFamily="2" charset="-95"/>
            <a:ea typeface="Aka-AcidGR-DiaryGirl" pitchFamily="2" charset="-95"/>
          </a:endParaRPr>
        </a:p>
      </dgm:t>
    </dgm:pt>
    <dgm:pt modelId="{8BD6C1EE-9123-4738-B200-4E77E18F9778}" type="parTrans" cxnId="{F2875EFE-37F5-41FA-84F2-0D485B25192E}">
      <dgm:prSet/>
      <dgm:spPr/>
      <dgm:t>
        <a:bodyPr/>
        <a:lstStyle/>
        <a:p>
          <a:endParaRPr lang="el-GR" b="1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99D00D45-24DE-4D6F-8A81-E017167EABDF}" type="sibTrans" cxnId="{F2875EFE-37F5-41FA-84F2-0D485B25192E}">
      <dgm:prSet/>
      <dgm:spPr/>
      <dgm:t>
        <a:bodyPr/>
        <a:lstStyle/>
        <a:p>
          <a:endParaRPr lang="el-GR" b="1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3457B670-599C-4EA2-9F87-1238FE6437F8}">
      <dgm:prSet phldrT="[Κείμενο]"/>
      <dgm:spPr/>
      <dgm:t>
        <a:bodyPr/>
        <a:lstStyle/>
        <a:p>
          <a:r>
            <a:rPr lang="el-GR" b="1" dirty="0" smtClean="0">
              <a:latin typeface="Aka-AcidGR-DiaryGirl" pitchFamily="2" charset="-95"/>
              <a:ea typeface="Aka-AcidGR-DiaryGirl" pitchFamily="2" charset="-95"/>
            </a:rPr>
            <a:t>ου</a:t>
          </a:r>
          <a:endParaRPr lang="el-GR" b="1" dirty="0">
            <a:latin typeface="Aka-AcidGR-DiaryGirl" pitchFamily="2" charset="-95"/>
            <a:ea typeface="Aka-AcidGR-DiaryGirl" pitchFamily="2" charset="-95"/>
          </a:endParaRPr>
        </a:p>
      </dgm:t>
    </dgm:pt>
    <dgm:pt modelId="{609692EE-D7D8-4DF7-A40C-F840FE23F2E0}" type="parTrans" cxnId="{37D2E422-5E7A-4661-B91A-B1649525AFF9}">
      <dgm:prSet/>
      <dgm:spPr/>
      <dgm:t>
        <a:bodyPr/>
        <a:lstStyle/>
        <a:p>
          <a:endParaRPr lang="el-GR" b="1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5D4D4BF2-A6F8-44FD-BD18-FC51211EF17D}" type="sibTrans" cxnId="{37D2E422-5E7A-4661-B91A-B1649525AFF9}">
      <dgm:prSet/>
      <dgm:spPr/>
      <dgm:t>
        <a:bodyPr/>
        <a:lstStyle/>
        <a:p>
          <a:endParaRPr lang="el-GR" b="1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A07E0300-94D2-498D-B046-315CA1D135ED}" type="pres">
      <dgm:prSet presAssocID="{AE246295-43A0-40BD-9C13-8EE95C55D85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F8C9E0F-CC5A-4140-B936-3F4158ECBB07}" type="pres">
      <dgm:prSet presAssocID="{9402D1E0-A614-4760-BBAF-0B44CD947395}" presName="centerShape" presStyleLbl="node0" presStyleIdx="0" presStyleCnt="1"/>
      <dgm:spPr/>
      <dgm:t>
        <a:bodyPr/>
        <a:lstStyle/>
        <a:p>
          <a:endParaRPr lang="el-GR"/>
        </a:p>
      </dgm:t>
    </dgm:pt>
    <dgm:pt modelId="{28AAAEB2-D06A-462C-A305-8FF3522F4CBE}" type="pres">
      <dgm:prSet presAssocID="{75F45AAE-3887-423E-B4EE-32AB430DB6B2}" presName="Name9" presStyleLbl="parChTrans1D2" presStyleIdx="0" presStyleCnt="11"/>
      <dgm:spPr/>
      <dgm:t>
        <a:bodyPr/>
        <a:lstStyle/>
        <a:p>
          <a:endParaRPr lang="el-GR"/>
        </a:p>
      </dgm:t>
    </dgm:pt>
    <dgm:pt modelId="{6B79E430-C911-4CF6-9F9A-3003F5A1ABBD}" type="pres">
      <dgm:prSet presAssocID="{75F45AAE-3887-423E-B4EE-32AB430DB6B2}" presName="connTx" presStyleLbl="parChTrans1D2" presStyleIdx="0" presStyleCnt="11"/>
      <dgm:spPr/>
      <dgm:t>
        <a:bodyPr/>
        <a:lstStyle/>
        <a:p>
          <a:endParaRPr lang="el-GR"/>
        </a:p>
      </dgm:t>
    </dgm:pt>
    <dgm:pt modelId="{8FD313A0-E9B5-4248-9EFB-35189943569F}" type="pres">
      <dgm:prSet presAssocID="{419D7EDD-EEED-4D3C-A7F1-9FA5B076A0FC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09DBE75-035C-4269-BE87-E65964F79AF8}" type="pres">
      <dgm:prSet presAssocID="{B8BACBD2-FC1D-438B-8D7B-2B87CCA343CD}" presName="Name9" presStyleLbl="parChTrans1D2" presStyleIdx="1" presStyleCnt="11"/>
      <dgm:spPr/>
      <dgm:t>
        <a:bodyPr/>
        <a:lstStyle/>
        <a:p>
          <a:endParaRPr lang="el-GR"/>
        </a:p>
      </dgm:t>
    </dgm:pt>
    <dgm:pt modelId="{08098204-EAA1-439E-B073-508C164900D4}" type="pres">
      <dgm:prSet presAssocID="{B8BACBD2-FC1D-438B-8D7B-2B87CCA343CD}" presName="connTx" presStyleLbl="parChTrans1D2" presStyleIdx="1" presStyleCnt="11"/>
      <dgm:spPr/>
      <dgm:t>
        <a:bodyPr/>
        <a:lstStyle/>
        <a:p>
          <a:endParaRPr lang="el-GR"/>
        </a:p>
      </dgm:t>
    </dgm:pt>
    <dgm:pt modelId="{4DBF46DF-C20D-405D-A39A-7C3D24A5D9BB}" type="pres">
      <dgm:prSet presAssocID="{0C39B825-1D64-43E9-90FD-6AC57D1DE534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EF253A1-440C-4C32-AF08-91315A14CDF8}" type="pres">
      <dgm:prSet presAssocID="{BC074772-7D76-4663-90C8-2F668AB671CC}" presName="Name9" presStyleLbl="parChTrans1D2" presStyleIdx="2" presStyleCnt="11"/>
      <dgm:spPr/>
      <dgm:t>
        <a:bodyPr/>
        <a:lstStyle/>
        <a:p>
          <a:endParaRPr lang="el-GR"/>
        </a:p>
      </dgm:t>
    </dgm:pt>
    <dgm:pt modelId="{7E9600EC-0F8C-40D1-A8EE-3B7975926EFB}" type="pres">
      <dgm:prSet presAssocID="{BC074772-7D76-4663-90C8-2F668AB671CC}" presName="connTx" presStyleLbl="parChTrans1D2" presStyleIdx="2" presStyleCnt="11"/>
      <dgm:spPr/>
      <dgm:t>
        <a:bodyPr/>
        <a:lstStyle/>
        <a:p>
          <a:endParaRPr lang="el-GR"/>
        </a:p>
      </dgm:t>
    </dgm:pt>
    <dgm:pt modelId="{6D94541B-770D-4EBD-813F-16B1799271DE}" type="pres">
      <dgm:prSet presAssocID="{15998E53-39B2-4658-917D-4842AA2057B6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77CC8B1-200F-4984-A195-D4D9AE3C79E4}" type="pres">
      <dgm:prSet presAssocID="{64B1CDA6-355E-4CE3-BABC-DDB3303A0C54}" presName="Name9" presStyleLbl="parChTrans1D2" presStyleIdx="3" presStyleCnt="11"/>
      <dgm:spPr/>
      <dgm:t>
        <a:bodyPr/>
        <a:lstStyle/>
        <a:p>
          <a:endParaRPr lang="el-GR"/>
        </a:p>
      </dgm:t>
    </dgm:pt>
    <dgm:pt modelId="{59E0382F-22B9-4DD9-BE06-BBC40336EDD2}" type="pres">
      <dgm:prSet presAssocID="{64B1CDA6-355E-4CE3-BABC-DDB3303A0C54}" presName="connTx" presStyleLbl="parChTrans1D2" presStyleIdx="3" presStyleCnt="11"/>
      <dgm:spPr/>
      <dgm:t>
        <a:bodyPr/>
        <a:lstStyle/>
        <a:p>
          <a:endParaRPr lang="el-GR"/>
        </a:p>
      </dgm:t>
    </dgm:pt>
    <dgm:pt modelId="{E1534B53-A596-4724-97B5-C2D4C26E5A2F}" type="pres">
      <dgm:prSet presAssocID="{048C7B3E-77CE-408A-82AE-F5A5FA978984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5C96642-A5F4-474E-B61A-94CB8709C0A6}" type="pres">
      <dgm:prSet presAssocID="{A1BFA8A7-D7AD-4067-8A58-17CDABB4111B}" presName="Name9" presStyleLbl="parChTrans1D2" presStyleIdx="4" presStyleCnt="11"/>
      <dgm:spPr/>
      <dgm:t>
        <a:bodyPr/>
        <a:lstStyle/>
        <a:p>
          <a:endParaRPr lang="el-GR"/>
        </a:p>
      </dgm:t>
    </dgm:pt>
    <dgm:pt modelId="{75BD4444-7405-46ED-B6B2-B511E99DA809}" type="pres">
      <dgm:prSet presAssocID="{A1BFA8A7-D7AD-4067-8A58-17CDABB4111B}" presName="connTx" presStyleLbl="parChTrans1D2" presStyleIdx="4" presStyleCnt="11"/>
      <dgm:spPr/>
      <dgm:t>
        <a:bodyPr/>
        <a:lstStyle/>
        <a:p>
          <a:endParaRPr lang="el-GR"/>
        </a:p>
      </dgm:t>
    </dgm:pt>
    <dgm:pt modelId="{A9F2425C-D77A-4115-8B40-E9B20025655A}" type="pres">
      <dgm:prSet presAssocID="{4A1A9B80-0D82-4D60-882E-AEA140656D4F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204E4BB-EA9B-40AE-8021-B9906FDCEE90}" type="pres">
      <dgm:prSet presAssocID="{08F9B55D-337D-4CD8-9902-4C286A5637CC}" presName="Name9" presStyleLbl="parChTrans1D2" presStyleIdx="5" presStyleCnt="11"/>
      <dgm:spPr/>
      <dgm:t>
        <a:bodyPr/>
        <a:lstStyle/>
        <a:p>
          <a:endParaRPr lang="el-GR"/>
        </a:p>
      </dgm:t>
    </dgm:pt>
    <dgm:pt modelId="{9F293A30-9D89-46FC-A121-4EADF537CC35}" type="pres">
      <dgm:prSet presAssocID="{08F9B55D-337D-4CD8-9902-4C286A5637CC}" presName="connTx" presStyleLbl="parChTrans1D2" presStyleIdx="5" presStyleCnt="11"/>
      <dgm:spPr/>
      <dgm:t>
        <a:bodyPr/>
        <a:lstStyle/>
        <a:p>
          <a:endParaRPr lang="el-GR"/>
        </a:p>
      </dgm:t>
    </dgm:pt>
    <dgm:pt modelId="{EF7C3AA7-76EB-4EB6-800A-BC8A279F7D9B}" type="pres">
      <dgm:prSet presAssocID="{2D511DBB-1D27-44FA-BC41-F64A72621037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CD377AE-0C4F-41F9-91F6-BB5F9993716F}" type="pres">
      <dgm:prSet presAssocID="{2E28FE27-D05E-4BBB-ADE9-81565E0B285A}" presName="Name9" presStyleLbl="parChTrans1D2" presStyleIdx="6" presStyleCnt="11"/>
      <dgm:spPr/>
      <dgm:t>
        <a:bodyPr/>
        <a:lstStyle/>
        <a:p>
          <a:endParaRPr lang="el-GR"/>
        </a:p>
      </dgm:t>
    </dgm:pt>
    <dgm:pt modelId="{C8A2C1D4-B8A8-46AE-A278-87D16A0B9996}" type="pres">
      <dgm:prSet presAssocID="{2E28FE27-D05E-4BBB-ADE9-81565E0B285A}" presName="connTx" presStyleLbl="parChTrans1D2" presStyleIdx="6" presStyleCnt="11"/>
      <dgm:spPr/>
      <dgm:t>
        <a:bodyPr/>
        <a:lstStyle/>
        <a:p>
          <a:endParaRPr lang="el-GR"/>
        </a:p>
      </dgm:t>
    </dgm:pt>
    <dgm:pt modelId="{D2D69796-7EFE-44F7-B052-10C77C446E2A}" type="pres">
      <dgm:prSet presAssocID="{63681A88-1532-4086-B5D6-0DA527E73234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3B6AA48-B422-4734-9826-DC0B267A5DEA}" type="pres">
      <dgm:prSet presAssocID="{AC587FD1-0AD7-4766-BA4C-2E472D107DF8}" presName="Name9" presStyleLbl="parChTrans1D2" presStyleIdx="7" presStyleCnt="11"/>
      <dgm:spPr/>
      <dgm:t>
        <a:bodyPr/>
        <a:lstStyle/>
        <a:p>
          <a:endParaRPr lang="el-GR"/>
        </a:p>
      </dgm:t>
    </dgm:pt>
    <dgm:pt modelId="{42E33BF9-BACF-4A4D-9BB7-0EB15B036EF5}" type="pres">
      <dgm:prSet presAssocID="{AC587FD1-0AD7-4766-BA4C-2E472D107DF8}" presName="connTx" presStyleLbl="parChTrans1D2" presStyleIdx="7" presStyleCnt="11"/>
      <dgm:spPr/>
      <dgm:t>
        <a:bodyPr/>
        <a:lstStyle/>
        <a:p>
          <a:endParaRPr lang="el-GR"/>
        </a:p>
      </dgm:t>
    </dgm:pt>
    <dgm:pt modelId="{7047C946-6D9E-4912-97A6-142F3CA6C88F}" type="pres">
      <dgm:prSet presAssocID="{D16A90CC-8452-4555-A042-D5C8B56AF818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7CA20BB-455D-4E78-B089-877AA38D1D8F}" type="pres">
      <dgm:prSet presAssocID="{85731D67-3A3B-4C8E-81C6-954F9D92C704}" presName="Name9" presStyleLbl="parChTrans1D2" presStyleIdx="8" presStyleCnt="11"/>
      <dgm:spPr/>
      <dgm:t>
        <a:bodyPr/>
        <a:lstStyle/>
        <a:p>
          <a:endParaRPr lang="el-GR"/>
        </a:p>
      </dgm:t>
    </dgm:pt>
    <dgm:pt modelId="{D947E07F-0717-4F75-A8C7-6EBCB3E490AC}" type="pres">
      <dgm:prSet presAssocID="{85731D67-3A3B-4C8E-81C6-954F9D92C704}" presName="connTx" presStyleLbl="parChTrans1D2" presStyleIdx="8" presStyleCnt="11"/>
      <dgm:spPr/>
      <dgm:t>
        <a:bodyPr/>
        <a:lstStyle/>
        <a:p>
          <a:endParaRPr lang="el-GR"/>
        </a:p>
      </dgm:t>
    </dgm:pt>
    <dgm:pt modelId="{555924B7-E7A9-4B7C-A8B4-FF7142E2D719}" type="pres">
      <dgm:prSet presAssocID="{503C22DC-85A5-49C7-9821-ECE7FCC9C7EC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BE3BD05-8E10-4E4E-9621-34F9F9F9966F}" type="pres">
      <dgm:prSet presAssocID="{8BD6C1EE-9123-4738-B200-4E77E18F9778}" presName="Name9" presStyleLbl="parChTrans1D2" presStyleIdx="9" presStyleCnt="11"/>
      <dgm:spPr/>
      <dgm:t>
        <a:bodyPr/>
        <a:lstStyle/>
        <a:p>
          <a:endParaRPr lang="el-GR"/>
        </a:p>
      </dgm:t>
    </dgm:pt>
    <dgm:pt modelId="{9D2E86A6-D101-44BD-B60F-0EEEED53A68B}" type="pres">
      <dgm:prSet presAssocID="{8BD6C1EE-9123-4738-B200-4E77E18F9778}" presName="connTx" presStyleLbl="parChTrans1D2" presStyleIdx="9" presStyleCnt="11"/>
      <dgm:spPr/>
      <dgm:t>
        <a:bodyPr/>
        <a:lstStyle/>
        <a:p>
          <a:endParaRPr lang="el-GR"/>
        </a:p>
      </dgm:t>
    </dgm:pt>
    <dgm:pt modelId="{9E609DA9-9E92-4A05-B57C-23BE2AC61A54}" type="pres">
      <dgm:prSet presAssocID="{F8E59321-EB16-4D2B-B3DF-1F02123B21B8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991926F-52C5-4401-AD73-1B47D0109762}" type="pres">
      <dgm:prSet presAssocID="{609692EE-D7D8-4DF7-A40C-F840FE23F2E0}" presName="Name9" presStyleLbl="parChTrans1D2" presStyleIdx="10" presStyleCnt="11"/>
      <dgm:spPr/>
      <dgm:t>
        <a:bodyPr/>
        <a:lstStyle/>
        <a:p>
          <a:endParaRPr lang="el-GR"/>
        </a:p>
      </dgm:t>
    </dgm:pt>
    <dgm:pt modelId="{094A0201-E32C-4682-9087-E317DF9733D7}" type="pres">
      <dgm:prSet presAssocID="{609692EE-D7D8-4DF7-A40C-F840FE23F2E0}" presName="connTx" presStyleLbl="parChTrans1D2" presStyleIdx="10" presStyleCnt="11"/>
      <dgm:spPr/>
      <dgm:t>
        <a:bodyPr/>
        <a:lstStyle/>
        <a:p>
          <a:endParaRPr lang="el-GR"/>
        </a:p>
      </dgm:t>
    </dgm:pt>
    <dgm:pt modelId="{E1B3E860-2718-4E79-A46B-3E944D554A45}" type="pres">
      <dgm:prSet presAssocID="{3457B670-599C-4EA2-9F87-1238FE6437F8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E076DDE-15C0-43C9-9DA6-2303319CBBC8}" srcId="{9402D1E0-A614-4760-BBAF-0B44CD947395}" destId="{63681A88-1532-4086-B5D6-0DA527E73234}" srcOrd="6" destOrd="0" parTransId="{2E28FE27-D05E-4BBB-ADE9-81565E0B285A}" sibTransId="{8AC7D0C8-4534-4D9C-8974-1A04A5C8D919}"/>
    <dgm:cxn modelId="{BA8025C9-F1B2-4C17-965E-CF790D168CA9}" type="presOf" srcId="{2E28FE27-D05E-4BBB-ADE9-81565E0B285A}" destId="{2CD377AE-0C4F-41F9-91F6-BB5F9993716F}" srcOrd="0" destOrd="0" presId="urn:microsoft.com/office/officeart/2005/8/layout/radial1"/>
    <dgm:cxn modelId="{70038881-BAB3-4ECB-B3DE-9CB1195F6942}" type="presOf" srcId="{8BD6C1EE-9123-4738-B200-4E77E18F9778}" destId="{9D2E86A6-D101-44BD-B60F-0EEEED53A68B}" srcOrd="1" destOrd="0" presId="urn:microsoft.com/office/officeart/2005/8/layout/radial1"/>
    <dgm:cxn modelId="{2A9A3D06-22A5-4813-97A8-31B06A133ED0}" type="presOf" srcId="{609692EE-D7D8-4DF7-A40C-F840FE23F2E0}" destId="{094A0201-E32C-4682-9087-E317DF9733D7}" srcOrd="1" destOrd="0" presId="urn:microsoft.com/office/officeart/2005/8/layout/radial1"/>
    <dgm:cxn modelId="{9683566D-BBF7-4ED5-92DB-071AF7283421}" type="presOf" srcId="{0C39B825-1D64-43E9-90FD-6AC57D1DE534}" destId="{4DBF46DF-C20D-405D-A39A-7C3D24A5D9BB}" srcOrd="0" destOrd="0" presId="urn:microsoft.com/office/officeart/2005/8/layout/radial1"/>
    <dgm:cxn modelId="{8AD209C1-04C7-496D-A934-4F878BA53A12}" type="presOf" srcId="{419D7EDD-EEED-4D3C-A7F1-9FA5B076A0FC}" destId="{8FD313A0-E9B5-4248-9EFB-35189943569F}" srcOrd="0" destOrd="0" presId="urn:microsoft.com/office/officeart/2005/8/layout/radial1"/>
    <dgm:cxn modelId="{DD41D8CC-8144-41D1-8E49-89D2651C3879}" type="presOf" srcId="{BC074772-7D76-4663-90C8-2F668AB671CC}" destId="{7E9600EC-0F8C-40D1-A8EE-3B7975926EFB}" srcOrd="1" destOrd="0" presId="urn:microsoft.com/office/officeart/2005/8/layout/radial1"/>
    <dgm:cxn modelId="{E0E07A21-7C72-4CD8-A76B-1B3C60976F15}" type="presOf" srcId="{D16A90CC-8452-4555-A042-D5C8B56AF818}" destId="{7047C946-6D9E-4912-97A6-142F3CA6C88F}" srcOrd="0" destOrd="0" presId="urn:microsoft.com/office/officeart/2005/8/layout/radial1"/>
    <dgm:cxn modelId="{8715AA4E-FFE0-49F1-9463-BEEDA7C9B429}" type="presOf" srcId="{4A1A9B80-0D82-4D60-882E-AEA140656D4F}" destId="{A9F2425C-D77A-4115-8B40-E9B20025655A}" srcOrd="0" destOrd="0" presId="urn:microsoft.com/office/officeart/2005/8/layout/radial1"/>
    <dgm:cxn modelId="{ECDC8001-1214-4C97-8B63-76240CF7EE27}" srcId="{9402D1E0-A614-4760-BBAF-0B44CD947395}" destId="{2D511DBB-1D27-44FA-BC41-F64A72621037}" srcOrd="5" destOrd="0" parTransId="{08F9B55D-337D-4CD8-9902-4C286A5637CC}" sibTransId="{766828B1-F2FD-459A-9CD4-11B648BCAED6}"/>
    <dgm:cxn modelId="{D14FB8B2-98D5-48F4-8054-886F6ACE42E8}" type="presOf" srcId="{2D511DBB-1D27-44FA-BC41-F64A72621037}" destId="{EF7C3AA7-76EB-4EB6-800A-BC8A279F7D9B}" srcOrd="0" destOrd="0" presId="urn:microsoft.com/office/officeart/2005/8/layout/radial1"/>
    <dgm:cxn modelId="{4828C057-1E1E-4C89-9C2F-AF70E6C95F79}" srcId="{9402D1E0-A614-4760-BBAF-0B44CD947395}" destId="{419D7EDD-EEED-4D3C-A7F1-9FA5B076A0FC}" srcOrd="0" destOrd="0" parTransId="{75F45AAE-3887-423E-B4EE-32AB430DB6B2}" sibTransId="{ADA66556-FEE4-4422-A7F0-42F87DA8B3A9}"/>
    <dgm:cxn modelId="{A5BFFF33-CDD2-4FB0-8699-909CEA36EF87}" type="presOf" srcId="{75F45AAE-3887-423E-B4EE-32AB430DB6B2}" destId="{28AAAEB2-D06A-462C-A305-8FF3522F4CBE}" srcOrd="0" destOrd="0" presId="urn:microsoft.com/office/officeart/2005/8/layout/radial1"/>
    <dgm:cxn modelId="{F205CCEE-732F-4574-B888-37711198E5AC}" srcId="{9402D1E0-A614-4760-BBAF-0B44CD947395}" destId="{D16A90CC-8452-4555-A042-D5C8B56AF818}" srcOrd="7" destOrd="0" parTransId="{AC587FD1-0AD7-4766-BA4C-2E472D107DF8}" sibTransId="{58FF18F1-07DA-4851-80AB-E8DF722C5337}"/>
    <dgm:cxn modelId="{6AB09043-7424-41AD-B96F-2C44654B0101}" type="presOf" srcId="{B8BACBD2-FC1D-438B-8D7B-2B87CCA343CD}" destId="{C09DBE75-035C-4269-BE87-E65964F79AF8}" srcOrd="0" destOrd="0" presId="urn:microsoft.com/office/officeart/2005/8/layout/radial1"/>
    <dgm:cxn modelId="{649729B3-1FF6-443A-A3C5-9F0C807C1BDA}" type="presOf" srcId="{BC074772-7D76-4663-90C8-2F668AB671CC}" destId="{9EF253A1-440C-4C32-AF08-91315A14CDF8}" srcOrd="0" destOrd="0" presId="urn:microsoft.com/office/officeart/2005/8/layout/radial1"/>
    <dgm:cxn modelId="{B93A24CA-67A9-4672-A324-FDA924265AFC}" type="presOf" srcId="{AE246295-43A0-40BD-9C13-8EE95C55D859}" destId="{A07E0300-94D2-498D-B046-315CA1D135ED}" srcOrd="0" destOrd="0" presId="urn:microsoft.com/office/officeart/2005/8/layout/radial1"/>
    <dgm:cxn modelId="{75110F02-83C7-40BF-8A69-A633026AF0CE}" type="presOf" srcId="{A1BFA8A7-D7AD-4067-8A58-17CDABB4111B}" destId="{95C96642-A5F4-474E-B61A-94CB8709C0A6}" srcOrd="0" destOrd="0" presId="urn:microsoft.com/office/officeart/2005/8/layout/radial1"/>
    <dgm:cxn modelId="{BB3D4EE4-7F13-4AF5-9B08-E5FD58D3645D}" type="presOf" srcId="{64B1CDA6-355E-4CE3-BABC-DDB3303A0C54}" destId="{59E0382F-22B9-4DD9-BE06-BBC40336EDD2}" srcOrd="1" destOrd="0" presId="urn:microsoft.com/office/officeart/2005/8/layout/radial1"/>
    <dgm:cxn modelId="{6BC6E0E6-F35A-4711-860B-CE6FD7209E0F}" type="presOf" srcId="{503C22DC-85A5-49C7-9821-ECE7FCC9C7EC}" destId="{555924B7-E7A9-4B7C-A8B4-FF7142E2D719}" srcOrd="0" destOrd="0" presId="urn:microsoft.com/office/officeart/2005/8/layout/radial1"/>
    <dgm:cxn modelId="{5D98FC1E-89F4-4369-B144-59CA9D595554}" type="presOf" srcId="{64B1CDA6-355E-4CE3-BABC-DDB3303A0C54}" destId="{B77CC8B1-200F-4984-A195-D4D9AE3C79E4}" srcOrd="0" destOrd="0" presId="urn:microsoft.com/office/officeart/2005/8/layout/radial1"/>
    <dgm:cxn modelId="{A5CE4BCF-898B-4F1D-9434-176924A6AA10}" type="presOf" srcId="{AC587FD1-0AD7-4766-BA4C-2E472D107DF8}" destId="{43B6AA48-B422-4734-9826-DC0B267A5DEA}" srcOrd="0" destOrd="0" presId="urn:microsoft.com/office/officeart/2005/8/layout/radial1"/>
    <dgm:cxn modelId="{F3498CD6-7FF8-44A6-BA80-0F9682F7A0E2}" type="presOf" srcId="{9402D1E0-A614-4760-BBAF-0B44CD947395}" destId="{CF8C9E0F-CC5A-4140-B936-3F4158ECBB07}" srcOrd="0" destOrd="0" presId="urn:microsoft.com/office/officeart/2005/8/layout/radial1"/>
    <dgm:cxn modelId="{FB7809F7-7934-4CD6-9801-E23990C33929}" type="presOf" srcId="{A1BFA8A7-D7AD-4067-8A58-17CDABB4111B}" destId="{75BD4444-7405-46ED-B6B2-B511E99DA809}" srcOrd="1" destOrd="0" presId="urn:microsoft.com/office/officeart/2005/8/layout/radial1"/>
    <dgm:cxn modelId="{34CF5646-19ED-4583-BDB4-BEDB4EE2B035}" type="presOf" srcId="{609692EE-D7D8-4DF7-A40C-F840FE23F2E0}" destId="{2991926F-52C5-4401-AD73-1B47D0109762}" srcOrd="0" destOrd="0" presId="urn:microsoft.com/office/officeart/2005/8/layout/radial1"/>
    <dgm:cxn modelId="{F2875EFE-37F5-41FA-84F2-0D485B25192E}" srcId="{9402D1E0-A614-4760-BBAF-0B44CD947395}" destId="{F8E59321-EB16-4D2B-B3DF-1F02123B21B8}" srcOrd="9" destOrd="0" parTransId="{8BD6C1EE-9123-4738-B200-4E77E18F9778}" sibTransId="{99D00D45-24DE-4D6F-8A81-E017167EABDF}"/>
    <dgm:cxn modelId="{A9A5E19A-AFE1-4108-8264-BB16A3B03266}" type="presOf" srcId="{AC587FD1-0AD7-4766-BA4C-2E472D107DF8}" destId="{42E33BF9-BACF-4A4D-9BB7-0EB15B036EF5}" srcOrd="1" destOrd="0" presId="urn:microsoft.com/office/officeart/2005/8/layout/radial1"/>
    <dgm:cxn modelId="{DA69BB94-A069-4BE2-9959-16486D69D514}" type="presOf" srcId="{3457B670-599C-4EA2-9F87-1238FE6437F8}" destId="{E1B3E860-2718-4E79-A46B-3E944D554A45}" srcOrd="0" destOrd="0" presId="urn:microsoft.com/office/officeart/2005/8/layout/radial1"/>
    <dgm:cxn modelId="{37D2E422-5E7A-4661-B91A-B1649525AFF9}" srcId="{9402D1E0-A614-4760-BBAF-0B44CD947395}" destId="{3457B670-599C-4EA2-9F87-1238FE6437F8}" srcOrd="10" destOrd="0" parTransId="{609692EE-D7D8-4DF7-A40C-F840FE23F2E0}" sibTransId="{5D4D4BF2-A6F8-44FD-BD18-FC51211EF17D}"/>
    <dgm:cxn modelId="{A60099EA-D206-4DB8-BAA1-EBF8CE5481BA}" srcId="{9402D1E0-A614-4760-BBAF-0B44CD947395}" destId="{4A1A9B80-0D82-4D60-882E-AEA140656D4F}" srcOrd="4" destOrd="0" parTransId="{A1BFA8A7-D7AD-4067-8A58-17CDABB4111B}" sibTransId="{52F46850-6B98-426A-8CD5-E66588427954}"/>
    <dgm:cxn modelId="{041CE4BE-2E8F-44DC-8B25-0AAA8BCE2DE2}" type="presOf" srcId="{2E28FE27-D05E-4BBB-ADE9-81565E0B285A}" destId="{C8A2C1D4-B8A8-46AE-A278-87D16A0B9996}" srcOrd="1" destOrd="0" presId="urn:microsoft.com/office/officeart/2005/8/layout/radial1"/>
    <dgm:cxn modelId="{B177F0B7-B044-4C6E-9BF5-87A4BD848A85}" type="presOf" srcId="{8BD6C1EE-9123-4738-B200-4E77E18F9778}" destId="{BBE3BD05-8E10-4E4E-9621-34F9F9F9966F}" srcOrd="0" destOrd="0" presId="urn:microsoft.com/office/officeart/2005/8/layout/radial1"/>
    <dgm:cxn modelId="{DB3F9AA4-1A28-40F9-AD33-49F8C32ADB4D}" type="presOf" srcId="{08F9B55D-337D-4CD8-9902-4C286A5637CC}" destId="{0204E4BB-EA9B-40AE-8021-B9906FDCEE90}" srcOrd="0" destOrd="0" presId="urn:microsoft.com/office/officeart/2005/8/layout/radial1"/>
    <dgm:cxn modelId="{0A7736A5-216D-434B-8977-00B2B1556787}" type="presOf" srcId="{048C7B3E-77CE-408A-82AE-F5A5FA978984}" destId="{E1534B53-A596-4724-97B5-C2D4C26E5A2F}" srcOrd="0" destOrd="0" presId="urn:microsoft.com/office/officeart/2005/8/layout/radial1"/>
    <dgm:cxn modelId="{9943F71D-25AB-46FA-A340-8D4441CCA84B}" type="presOf" srcId="{08F9B55D-337D-4CD8-9902-4C286A5637CC}" destId="{9F293A30-9D89-46FC-A121-4EADF537CC35}" srcOrd="1" destOrd="0" presId="urn:microsoft.com/office/officeart/2005/8/layout/radial1"/>
    <dgm:cxn modelId="{B1467E31-7E52-4188-916F-644645C99A83}" srcId="{9402D1E0-A614-4760-BBAF-0B44CD947395}" destId="{048C7B3E-77CE-408A-82AE-F5A5FA978984}" srcOrd="3" destOrd="0" parTransId="{64B1CDA6-355E-4CE3-BABC-DDB3303A0C54}" sibTransId="{757CE83E-FBB6-4B71-A0D1-24730357F08B}"/>
    <dgm:cxn modelId="{1AD19856-9831-4CB9-9B65-3B2DE8333BB3}" type="presOf" srcId="{B8BACBD2-FC1D-438B-8D7B-2B87CCA343CD}" destId="{08098204-EAA1-439E-B073-508C164900D4}" srcOrd="1" destOrd="0" presId="urn:microsoft.com/office/officeart/2005/8/layout/radial1"/>
    <dgm:cxn modelId="{81473BDC-3364-4349-B0FF-B1031E085516}" type="presOf" srcId="{15998E53-39B2-4658-917D-4842AA2057B6}" destId="{6D94541B-770D-4EBD-813F-16B1799271DE}" srcOrd="0" destOrd="0" presId="urn:microsoft.com/office/officeart/2005/8/layout/radial1"/>
    <dgm:cxn modelId="{576D539B-C32F-4DFF-8312-1C126F93FD85}" type="presOf" srcId="{75F45AAE-3887-423E-B4EE-32AB430DB6B2}" destId="{6B79E430-C911-4CF6-9F9A-3003F5A1ABBD}" srcOrd="1" destOrd="0" presId="urn:microsoft.com/office/officeart/2005/8/layout/radial1"/>
    <dgm:cxn modelId="{3D521903-306B-4ACD-AED4-DD7EB09DAFC3}" srcId="{9402D1E0-A614-4760-BBAF-0B44CD947395}" destId="{15998E53-39B2-4658-917D-4842AA2057B6}" srcOrd="2" destOrd="0" parTransId="{BC074772-7D76-4663-90C8-2F668AB671CC}" sibTransId="{F9C491E5-642B-48CF-8CCC-457535D2025D}"/>
    <dgm:cxn modelId="{F26ECBE3-4D22-4C3D-B45A-A8544F23A309}" type="presOf" srcId="{63681A88-1532-4086-B5D6-0DA527E73234}" destId="{D2D69796-7EFE-44F7-B052-10C77C446E2A}" srcOrd="0" destOrd="0" presId="urn:microsoft.com/office/officeart/2005/8/layout/radial1"/>
    <dgm:cxn modelId="{B4D7BFF6-30E6-4AC3-9039-D14559ADE66C}" type="presOf" srcId="{85731D67-3A3B-4C8E-81C6-954F9D92C704}" destId="{57CA20BB-455D-4E78-B089-877AA38D1D8F}" srcOrd="0" destOrd="0" presId="urn:microsoft.com/office/officeart/2005/8/layout/radial1"/>
    <dgm:cxn modelId="{19F9EB1B-6DAB-4C14-8A93-1E7BAAD52BC6}" srcId="{9402D1E0-A614-4760-BBAF-0B44CD947395}" destId="{0C39B825-1D64-43E9-90FD-6AC57D1DE534}" srcOrd="1" destOrd="0" parTransId="{B8BACBD2-FC1D-438B-8D7B-2B87CCA343CD}" sibTransId="{A2916115-8E83-4F3C-8AF0-14D7BDF51469}"/>
    <dgm:cxn modelId="{1AE73CF7-3073-494E-8949-E4E60D3208D6}" type="presOf" srcId="{85731D67-3A3B-4C8E-81C6-954F9D92C704}" destId="{D947E07F-0717-4F75-A8C7-6EBCB3E490AC}" srcOrd="1" destOrd="0" presId="urn:microsoft.com/office/officeart/2005/8/layout/radial1"/>
    <dgm:cxn modelId="{E450395B-655B-44BB-9E3F-829E7B22AEA9}" srcId="{AE246295-43A0-40BD-9C13-8EE95C55D859}" destId="{9402D1E0-A614-4760-BBAF-0B44CD947395}" srcOrd="0" destOrd="0" parTransId="{2A623534-3679-448D-BE65-7DFB21B01C88}" sibTransId="{4DE985EA-9485-44C3-BC5C-A45E36A265AC}"/>
    <dgm:cxn modelId="{DD6760F2-BDBB-49ED-A8CE-E06C0C422355}" srcId="{9402D1E0-A614-4760-BBAF-0B44CD947395}" destId="{503C22DC-85A5-49C7-9821-ECE7FCC9C7EC}" srcOrd="8" destOrd="0" parTransId="{85731D67-3A3B-4C8E-81C6-954F9D92C704}" sibTransId="{00F08CC5-C340-483A-9CAE-1DBAB1F29BDF}"/>
    <dgm:cxn modelId="{7F5C1E13-E584-4E3C-99A8-156E0377F4ED}" type="presOf" srcId="{F8E59321-EB16-4D2B-B3DF-1F02123B21B8}" destId="{9E609DA9-9E92-4A05-B57C-23BE2AC61A54}" srcOrd="0" destOrd="0" presId="urn:microsoft.com/office/officeart/2005/8/layout/radial1"/>
    <dgm:cxn modelId="{10023EF7-84BA-45BC-94CA-B18C09B995B7}" type="presParOf" srcId="{A07E0300-94D2-498D-B046-315CA1D135ED}" destId="{CF8C9E0F-CC5A-4140-B936-3F4158ECBB07}" srcOrd="0" destOrd="0" presId="urn:microsoft.com/office/officeart/2005/8/layout/radial1"/>
    <dgm:cxn modelId="{BA87BAA7-5D9E-4196-8896-2F822B239CE5}" type="presParOf" srcId="{A07E0300-94D2-498D-B046-315CA1D135ED}" destId="{28AAAEB2-D06A-462C-A305-8FF3522F4CBE}" srcOrd="1" destOrd="0" presId="urn:microsoft.com/office/officeart/2005/8/layout/radial1"/>
    <dgm:cxn modelId="{A182A1BA-5DE0-447A-988E-5ECB8A37FAF7}" type="presParOf" srcId="{28AAAEB2-D06A-462C-A305-8FF3522F4CBE}" destId="{6B79E430-C911-4CF6-9F9A-3003F5A1ABBD}" srcOrd="0" destOrd="0" presId="urn:microsoft.com/office/officeart/2005/8/layout/radial1"/>
    <dgm:cxn modelId="{AE1D17B1-2B31-4555-897B-90A2CF25CC82}" type="presParOf" srcId="{A07E0300-94D2-498D-B046-315CA1D135ED}" destId="{8FD313A0-E9B5-4248-9EFB-35189943569F}" srcOrd="2" destOrd="0" presId="urn:microsoft.com/office/officeart/2005/8/layout/radial1"/>
    <dgm:cxn modelId="{160D60CE-39A3-48BA-A8A7-16D67B2B36E5}" type="presParOf" srcId="{A07E0300-94D2-498D-B046-315CA1D135ED}" destId="{C09DBE75-035C-4269-BE87-E65964F79AF8}" srcOrd="3" destOrd="0" presId="urn:microsoft.com/office/officeart/2005/8/layout/radial1"/>
    <dgm:cxn modelId="{26C7749E-91B1-415A-A687-760128B643B3}" type="presParOf" srcId="{C09DBE75-035C-4269-BE87-E65964F79AF8}" destId="{08098204-EAA1-439E-B073-508C164900D4}" srcOrd="0" destOrd="0" presId="urn:microsoft.com/office/officeart/2005/8/layout/radial1"/>
    <dgm:cxn modelId="{A1CC5222-2EA1-474B-849B-EBD65F99848A}" type="presParOf" srcId="{A07E0300-94D2-498D-B046-315CA1D135ED}" destId="{4DBF46DF-C20D-405D-A39A-7C3D24A5D9BB}" srcOrd="4" destOrd="0" presId="urn:microsoft.com/office/officeart/2005/8/layout/radial1"/>
    <dgm:cxn modelId="{A76B876B-24AF-4F7E-B4C2-C67C2C121C95}" type="presParOf" srcId="{A07E0300-94D2-498D-B046-315CA1D135ED}" destId="{9EF253A1-440C-4C32-AF08-91315A14CDF8}" srcOrd="5" destOrd="0" presId="urn:microsoft.com/office/officeart/2005/8/layout/radial1"/>
    <dgm:cxn modelId="{C0B2B127-92A3-4B3D-BBAA-3E3A32D806CF}" type="presParOf" srcId="{9EF253A1-440C-4C32-AF08-91315A14CDF8}" destId="{7E9600EC-0F8C-40D1-A8EE-3B7975926EFB}" srcOrd="0" destOrd="0" presId="urn:microsoft.com/office/officeart/2005/8/layout/radial1"/>
    <dgm:cxn modelId="{609AE2CC-1D4C-47E8-A07C-987CD093EBAF}" type="presParOf" srcId="{A07E0300-94D2-498D-B046-315CA1D135ED}" destId="{6D94541B-770D-4EBD-813F-16B1799271DE}" srcOrd="6" destOrd="0" presId="urn:microsoft.com/office/officeart/2005/8/layout/radial1"/>
    <dgm:cxn modelId="{79E3F2FD-30B8-44AC-80B4-7C8040997FD4}" type="presParOf" srcId="{A07E0300-94D2-498D-B046-315CA1D135ED}" destId="{B77CC8B1-200F-4984-A195-D4D9AE3C79E4}" srcOrd="7" destOrd="0" presId="urn:microsoft.com/office/officeart/2005/8/layout/radial1"/>
    <dgm:cxn modelId="{F8154566-A85A-49F0-864E-4FA5835ACC28}" type="presParOf" srcId="{B77CC8B1-200F-4984-A195-D4D9AE3C79E4}" destId="{59E0382F-22B9-4DD9-BE06-BBC40336EDD2}" srcOrd="0" destOrd="0" presId="urn:microsoft.com/office/officeart/2005/8/layout/radial1"/>
    <dgm:cxn modelId="{4C3B21C2-62E1-45EB-94D6-E78861C11B5C}" type="presParOf" srcId="{A07E0300-94D2-498D-B046-315CA1D135ED}" destId="{E1534B53-A596-4724-97B5-C2D4C26E5A2F}" srcOrd="8" destOrd="0" presId="urn:microsoft.com/office/officeart/2005/8/layout/radial1"/>
    <dgm:cxn modelId="{EBDB975A-22C9-408A-B4B7-C6D7B1EED6CB}" type="presParOf" srcId="{A07E0300-94D2-498D-B046-315CA1D135ED}" destId="{95C96642-A5F4-474E-B61A-94CB8709C0A6}" srcOrd="9" destOrd="0" presId="urn:microsoft.com/office/officeart/2005/8/layout/radial1"/>
    <dgm:cxn modelId="{E9C869F2-BA7B-47E2-98F4-01A68C8D5C18}" type="presParOf" srcId="{95C96642-A5F4-474E-B61A-94CB8709C0A6}" destId="{75BD4444-7405-46ED-B6B2-B511E99DA809}" srcOrd="0" destOrd="0" presId="urn:microsoft.com/office/officeart/2005/8/layout/radial1"/>
    <dgm:cxn modelId="{9A922A86-A544-491C-B143-0310E9472D70}" type="presParOf" srcId="{A07E0300-94D2-498D-B046-315CA1D135ED}" destId="{A9F2425C-D77A-4115-8B40-E9B20025655A}" srcOrd="10" destOrd="0" presId="urn:microsoft.com/office/officeart/2005/8/layout/radial1"/>
    <dgm:cxn modelId="{CF3B8000-F9FE-4256-AEBD-4D8D202EED82}" type="presParOf" srcId="{A07E0300-94D2-498D-B046-315CA1D135ED}" destId="{0204E4BB-EA9B-40AE-8021-B9906FDCEE90}" srcOrd="11" destOrd="0" presId="urn:microsoft.com/office/officeart/2005/8/layout/radial1"/>
    <dgm:cxn modelId="{44F116E1-ECC1-43BE-9C34-ABCE3C8E7D5D}" type="presParOf" srcId="{0204E4BB-EA9B-40AE-8021-B9906FDCEE90}" destId="{9F293A30-9D89-46FC-A121-4EADF537CC35}" srcOrd="0" destOrd="0" presId="urn:microsoft.com/office/officeart/2005/8/layout/radial1"/>
    <dgm:cxn modelId="{8BB2E899-CACA-4985-B1EB-088B147F163D}" type="presParOf" srcId="{A07E0300-94D2-498D-B046-315CA1D135ED}" destId="{EF7C3AA7-76EB-4EB6-800A-BC8A279F7D9B}" srcOrd="12" destOrd="0" presId="urn:microsoft.com/office/officeart/2005/8/layout/radial1"/>
    <dgm:cxn modelId="{D2AA746B-F2B7-4513-8BD9-BE4E9D3FB861}" type="presParOf" srcId="{A07E0300-94D2-498D-B046-315CA1D135ED}" destId="{2CD377AE-0C4F-41F9-91F6-BB5F9993716F}" srcOrd="13" destOrd="0" presId="urn:microsoft.com/office/officeart/2005/8/layout/radial1"/>
    <dgm:cxn modelId="{A6AE6AA5-4519-4FB6-B0C5-A2ED80C15E52}" type="presParOf" srcId="{2CD377AE-0C4F-41F9-91F6-BB5F9993716F}" destId="{C8A2C1D4-B8A8-46AE-A278-87D16A0B9996}" srcOrd="0" destOrd="0" presId="urn:microsoft.com/office/officeart/2005/8/layout/radial1"/>
    <dgm:cxn modelId="{135497EB-8C71-48F0-ACCE-1F6E9A59F160}" type="presParOf" srcId="{A07E0300-94D2-498D-B046-315CA1D135ED}" destId="{D2D69796-7EFE-44F7-B052-10C77C446E2A}" srcOrd="14" destOrd="0" presId="urn:microsoft.com/office/officeart/2005/8/layout/radial1"/>
    <dgm:cxn modelId="{4F4046B8-41EB-4898-9FED-5A273AD64176}" type="presParOf" srcId="{A07E0300-94D2-498D-B046-315CA1D135ED}" destId="{43B6AA48-B422-4734-9826-DC0B267A5DEA}" srcOrd="15" destOrd="0" presId="urn:microsoft.com/office/officeart/2005/8/layout/radial1"/>
    <dgm:cxn modelId="{8B07CB43-9A3E-44CC-85FB-62EE6997A122}" type="presParOf" srcId="{43B6AA48-B422-4734-9826-DC0B267A5DEA}" destId="{42E33BF9-BACF-4A4D-9BB7-0EB15B036EF5}" srcOrd="0" destOrd="0" presId="urn:microsoft.com/office/officeart/2005/8/layout/radial1"/>
    <dgm:cxn modelId="{1466C3FD-B04F-4F7B-B455-625A3775C805}" type="presParOf" srcId="{A07E0300-94D2-498D-B046-315CA1D135ED}" destId="{7047C946-6D9E-4912-97A6-142F3CA6C88F}" srcOrd="16" destOrd="0" presId="urn:microsoft.com/office/officeart/2005/8/layout/radial1"/>
    <dgm:cxn modelId="{22545E35-CE4E-4C7B-96A3-F20BF8ED961C}" type="presParOf" srcId="{A07E0300-94D2-498D-B046-315CA1D135ED}" destId="{57CA20BB-455D-4E78-B089-877AA38D1D8F}" srcOrd="17" destOrd="0" presId="urn:microsoft.com/office/officeart/2005/8/layout/radial1"/>
    <dgm:cxn modelId="{0261B556-6DC4-455A-9AEF-0DB592A9BA27}" type="presParOf" srcId="{57CA20BB-455D-4E78-B089-877AA38D1D8F}" destId="{D947E07F-0717-4F75-A8C7-6EBCB3E490AC}" srcOrd="0" destOrd="0" presId="urn:microsoft.com/office/officeart/2005/8/layout/radial1"/>
    <dgm:cxn modelId="{BAF34AC2-D648-48D7-A7E9-D3A525698C0C}" type="presParOf" srcId="{A07E0300-94D2-498D-B046-315CA1D135ED}" destId="{555924B7-E7A9-4B7C-A8B4-FF7142E2D719}" srcOrd="18" destOrd="0" presId="urn:microsoft.com/office/officeart/2005/8/layout/radial1"/>
    <dgm:cxn modelId="{CBC32560-DCFE-477C-B8B4-8B88832F70AE}" type="presParOf" srcId="{A07E0300-94D2-498D-B046-315CA1D135ED}" destId="{BBE3BD05-8E10-4E4E-9621-34F9F9F9966F}" srcOrd="19" destOrd="0" presId="urn:microsoft.com/office/officeart/2005/8/layout/radial1"/>
    <dgm:cxn modelId="{8C3A598A-F5A7-47DA-A385-66143D1B9946}" type="presParOf" srcId="{BBE3BD05-8E10-4E4E-9621-34F9F9F9966F}" destId="{9D2E86A6-D101-44BD-B60F-0EEEED53A68B}" srcOrd="0" destOrd="0" presId="urn:microsoft.com/office/officeart/2005/8/layout/radial1"/>
    <dgm:cxn modelId="{886BCDDF-F0B7-4C32-B147-A3EFC39A8C35}" type="presParOf" srcId="{A07E0300-94D2-498D-B046-315CA1D135ED}" destId="{9E609DA9-9E92-4A05-B57C-23BE2AC61A54}" srcOrd="20" destOrd="0" presId="urn:microsoft.com/office/officeart/2005/8/layout/radial1"/>
    <dgm:cxn modelId="{89566A7C-302B-4521-A090-E02CDAF0C201}" type="presParOf" srcId="{A07E0300-94D2-498D-B046-315CA1D135ED}" destId="{2991926F-52C5-4401-AD73-1B47D0109762}" srcOrd="21" destOrd="0" presId="urn:microsoft.com/office/officeart/2005/8/layout/radial1"/>
    <dgm:cxn modelId="{36FB7A3D-C3F3-4516-A5D5-89F47ABCE3CF}" type="presParOf" srcId="{2991926F-52C5-4401-AD73-1B47D0109762}" destId="{094A0201-E32C-4682-9087-E317DF9733D7}" srcOrd="0" destOrd="0" presId="urn:microsoft.com/office/officeart/2005/8/layout/radial1"/>
    <dgm:cxn modelId="{B31757A5-5CC0-4109-AFBE-B8EFF2539843}" type="presParOf" srcId="{A07E0300-94D2-498D-B046-315CA1D135ED}" destId="{E1B3E860-2718-4E79-A46B-3E944D554A45}" srcOrd="22" destOrd="0" presId="urn:microsoft.com/office/officeart/2005/8/layout/radial1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246295-43A0-40BD-9C13-8EE95C55D859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l-GR"/>
        </a:p>
      </dgm:t>
    </dgm:pt>
    <dgm:pt modelId="{9402D1E0-A614-4760-BBAF-0B44CD947395}">
      <dgm:prSet phldrT="[Κείμενο]"/>
      <dgm:spPr/>
      <dgm:t>
        <a:bodyPr/>
        <a:lstStyle/>
        <a:p>
          <a:r>
            <a:rPr lang="el-GR" b="1" dirty="0" err="1" smtClean="0">
              <a:ln>
                <a:solidFill>
                  <a:schemeClr val="tx1"/>
                </a:solidFill>
              </a:ln>
              <a:latin typeface="Aka-AcidGR-DiaryGirl" pitchFamily="2" charset="-95"/>
              <a:ea typeface="Aka-AcidGR-DiaryGirl" pitchFamily="2" charset="-95"/>
            </a:rPr>
            <a:t>γγ</a:t>
          </a:r>
          <a:endParaRPr lang="el-GR" b="1" dirty="0">
            <a:ln>
              <a:solidFill>
                <a:schemeClr val="tx1"/>
              </a:solidFill>
            </a:ln>
            <a:latin typeface="Aka-AcidGR-DiaryGirl" pitchFamily="2" charset="-95"/>
            <a:ea typeface="Aka-AcidGR-DiaryGirl" pitchFamily="2" charset="-95"/>
          </a:endParaRPr>
        </a:p>
      </dgm:t>
    </dgm:pt>
    <dgm:pt modelId="{2A623534-3679-448D-BE65-7DFB21B01C88}" type="parTrans" cxnId="{E450395B-655B-44BB-9E3F-829E7B22AEA9}">
      <dgm:prSet/>
      <dgm:spPr/>
      <dgm:t>
        <a:bodyPr/>
        <a:lstStyle/>
        <a:p>
          <a:endParaRPr lang="el-GR" b="1">
            <a:ln>
              <a:solidFill>
                <a:schemeClr val="tx1"/>
              </a:solidFill>
            </a:ln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4DE985EA-9485-44C3-BC5C-A45E36A265AC}" type="sibTrans" cxnId="{E450395B-655B-44BB-9E3F-829E7B22AEA9}">
      <dgm:prSet/>
      <dgm:spPr/>
      <dgm:t>
        <a:bodyPr/>
        <a:lstStyle/>
        <a:p>
          <a:endParaRPr lang="el-GR" b="1">
            <a:ln>
              <a:solidFill>
                <a:schemeClr val="tx1"/>
              </a:solidFill>
            </a:ln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419D7EDD-EEED-4D3C-A7F1-9FA5B076A0FC}">
      <dgm:prSet phldrT="[Κείμενο]"/>
      <dgm:spPr/>
      <dgm:t>
        <a:bodyPr/>
        <a:lstStyle/>
        <a:p>
          <a:r>
            <a:rPr lang="el-GR" b="1" dirty="0" smtClean="0">
              <a:ln>
                <a:solidFill>
                  <a:schemeClr val="tx1"/>
                </a:solidFill>
              </a:ln>
              <a:latin typeface="Aka-AcidGR-DiaryGirl" pitchFamily="2" charset="-95"/>
              <a:ea typeface="Aka-AcidGR-DiaryGirl" pitchFamily="2" charset="-95"/>
            </a:rPr>
            <a:t>α</a:t>
          </a:r>
          <a:endParaRPr lang="el-GR" b="1" dirty="0">
            <a:ln>
              <a:solidFill>
                <a:schemeClr val="tx1"/>
              </a:solidFill>
            </a:ln>
            <a:latin typeface="Aka-AcidGR-DiaryGirl" pitchFamily="2" charset="-95"/>
            <a:ea typeface="Aka-AcidGR-DiaryGirl" pitchFamily="2" charset="-95"/>
          </a:endParaRPr>
        </a:p>
      </dgm:t>
    </dgm:pt>
    <dgm:pt modelId="{75F45AAE-3887-423E-B4EE-32AB430DB6B2}" type="parTrans" cxnId="{4828C057-1E1E-4C89-9C2F-AF70E6C95F79}">
      <dgm:prSet/>
      <dgm:spPr/>
      <dgm:t>
        <a:bodyPr/>
        <a:lstStyle/>
        <a:p>
          <a:endParaRPr lang="el-GR" b="1">
            <a:ln>
              <a:solidFill>
                <a:schemeClr val="tx1"/>
              </a:solidFill>
            </a:ln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ADA66556-FEE4-4422-A7F0-42F87DA8B3A9}" type="sibTrans" cxnId="{4828C057-1E1E-4C89-9C2F-AF70E6C95F79}">
      <dgm:prSet/>
      <dgm:spPr/>
      <dgm:t>
        <a:bodyPr/>
        <a:lstStyle/>
        <a:p>
          <a:endParaRPr lang="el-GR" b="1">
            <a:ln>
              <a:solidFill>
                <a:schemeClr val="tx1"/>
              </a:solidFill>
            </a:ln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0C39B825-1D64-43E9-90FD-6AC57D1DE534}">
      <dgm:prSet phldrT="[Κείμενο]"/>
      <dgm:spPr/>
      <dgm:t>
        <a:bodyPr/>
        <a:lstStyle/>
        <a:p>
          <a:r>
            <a:rPr lang="el-GR" b="1" smtClean="0">
              <a:ln>
                <a:solidFill>
                  <a:schemeClr val="tx1"/>
                </a:solidFill>
              </a:ln>
              <a:latin typeface="Aka-AcidGR-DiaryGirl" pitchFamily="2" charset="-95"/>
              <a:ea typeface="Aka-AcidGR-DiaryGirl" pitchFamily="2" charset="-95"/>
            </a:rPr>
            <a:t>ε</a:t>
          </a:r>
          <a:endParaRPr lang="el-GR" b="1" dirty="0">
            <a:ln>
              <a:solidFill>
                <a:schemeClr val="tx1"/>
              </a:solidFill>
            </a:ln>
            <a:latin typeface="Aka-AcidGR-DiaryGirl" pitchFamily="2" charset="-95"/>
            <a:ea typeface="Aka-AcidGR-DiaryGirl" pitchFamily="2" charset="-95"/>
          </a:endParaRPr>
        </a:p>
      </dgm:t>
    </dgm:pt>
    <dgm:pt modelId="{B8BACBD2-FC1D-438B-8D7B-2B87CCA343CD}" type="parTrans" cxnId="{19F9EB1B-6DAB-4C14-8A93-1E7BAAD52BC6}">
      <dgm:prSet/>
      <dgm:spPr/>
      <dgm:t>
        <a:bodyPr/>
        <a:lstStyle/>
        <a:p>
          <a:endParaRPr lang="el-GR" b="1">
            <a:ln>
              <a:solidFill>
                <a:schemeClr val="tx1"/>
              </a:solidFill>
            </a:ln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A2916115-8E83-4F3C-8AF0-14D7BDF51469}" type="sibTrans" cxnId="{19F9EB1B-6DAB-4C14-8A93-1E7BAAD52BC6}">
      <dgm:prSet/>
      <dgm:spPr/>
      <dgm:t>
        <a:bodyPr/>
        <a:lstStyle/>
        <a:p>
          <a:endParaRPr lang="el-GR" b="1">
            <a:ln>
              <a:solidFill>
                <a:schemeClr val="tx1"/>
              </a:solidFill>
            </a:ln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15998E53-39B2-4658-917D-4842AA2057B6}">
      <dgm:prSet phldrT="[Κείμενο]"/>
      <dgm:spPr/>
      <dgm:t>
        <a:bodyPr/>
        <a:lstStyle/>
        <a:p>
          <a:r>
            <a:rPr lang="el-GR" b="1" smtClean="0">
              <a:ln>
                <a:solidFill>
                  <a:schemeClr val="tx1"/>
                </a:solidFill>
              </a:ln>
              <a:latin typeface="Aka-AcidGR-DiaryGirl" pitchFamily="2" charset="-95"/>
              <a:ea typeface="Aka-AcidGR-DiaryGirl" pitchFamily="2" charset="-95"/>
            </a:rPr>
            <a:t>ι</a:t>
          </a:r>
          <a:endParaRPr lang="el-GR" b="1" dirty="0">
            <a:ln>
              <a:solidFill>
                <a:schemeClr val="tx1"/>
              </a:solidFill>
            </a:ln>
            <a:latin typeface="Aka-AcidGR-DiaryGirl" pitchFamily="2" charset="-95"/>
            <a:ea typeface="Aka-AcidGR-DiaryGirl" pitchFamily="2" charset="-95"/>
          </a:endParaRPr>
        </a:p>
      </dgm:t>
    </dgm:pt>
    <dgm:pt modelId="{BC074772-7D76-4663-90C8-2F668AB671CC}" type="parTrans" cxnId="{3D521903-306B-4ACD-AED4-DD7EB09DAFC3}">
      <dgm:prSet/>
      <dgm:spPr/>
      <dgm:t>
        <a:bodyPr/>
        <a:lstStyle/>
        <a:p>
          <a:endParaRPr lang="el-GR" b="1">
            <a:ln>
              <a:solidFill>
                <a:schemeClr val="tx1"/>
              </a:solidFill>
            </a:ln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F9C491E5-642B-48CF-8CCC-457535D2025D}" type="sibTrans" cxnId="{3D521903-306B-4ACD-AED4-DD7EB09DAFC3}">
      <dgm:prSet/>
      <dgm:spPr/>
      <dgm:t>
        <a:bodyPr/>
        <a:lstStyle/>
        <a:p>
          <a:endParaRPr lang="el-GR" b="1">
            <a:ln>
              <a:solidFill>
                <a:schemeClr val="tx1"/>
              </a:solidFill>
            </a:ln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048C7B3E-77CE-408A-82AE-F5A5FA978984}">
      <dgm:prSet phldrT="[Κείμενο]"/>
      <dgm:spPr/>
      <dgm:t>
        <a:bodyPr/>
        <a:lstStyle/>
        <a:p>
          <a:r>
            <a:rPr lang="el-GR" b="1" smtClean="0">
              <a:ln>
                <a:solidFill>
                  <a:schemeClr val="tx1"/>
                </a:solidFill>
              </a:ln>
              <a:latin typeface="Aka-AcidGR-DiaryGirl" pitchFamily="2" charset="-95"/>
              <a:ea typeface="Aka-AcidGR-DiaryGirl" pitchFamily="2" charset="-95"/>
            </a:rPr>
            <a:t>ο</a:t>
          </a:r>
          <a:endParaRPr lang="el-GR" b="1" dirty="0">
            <a:ln>
              <a:solidFill>
                <a:schemeClr val="tx1"/>
              </a:solidFill>
            </a:ln>
            <a:latin typeface="Aka-AcidGR-DiaryGirl" pitchFamily="2" charset="-95"/>
            <a:ea typeface="Aka-AcidGR-DiaryGirl" pitchFamily="2" charset="-95"/>
          </a:endParaRPr>
        </a:p>
      </dgm:t>
    </dgm:pt>
    <dgm:pt modelId="{64B1CDA6-355E-4CE3-BABC-DDB3303A0C54}" type="parTrans" cxnId="{B1467E31-7E52-4188-916F-644645C99A83}">
      <dgm:prSet/>
      <dgm:spPr/>
      <dgm:t>
        <a:bodyPr/>
        <a:lstStyle/>
        <a:p>
          <a:endParaRPr lang="el-GR" b="1">
            <a:ln>
              <a:solidFill>
                <a:schemeClr val="tx1"/>
              </a:solidFill>
            </a:ln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757CE83E-FBB6-4B71-A0D1-24730357F08B}" type="sibTrans" cxnId="{B1467E31-7E52-4188-916F-644645C99A83}">
      <dgm:prSet/>
      <dgm:spPr/>
      <dgm:t>
        <a:bodyPr/>
        <a:lstStyle/>
        <a:p>
          <a:endParaRPr lang="el-GR" b="1">
            <a:ln>
              <a:solidFill>
                <a:schemeClr val="tx1"/>
              </a:solidFill>
            </a:ln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4A1A9B80-0D82-4D60-882E-AEA140656D4F}">
      <dgm:prSet phldrT="[Κείμενο]"/>
      <dgm:spPr/>
      <dgm:t>
        <a:bodyPr/>
        <a:lstStyle/>
        <a:p>
          <a:r>
            <a:rPr lang="el-GR" b="1" smtClean="0">
              <a:ln>
                <a:solidFill>
                  <a:schemeClr val="tx1"/>
                </a:solidFill>
              </a:ln>
              <a:latin typeface="Aka-AcidGR-DiaryGirl" pitchFamily="2" charset="-95"/>
              <a:ea typeface="Aka-AcidGR-DiaryGirl" pitchFamily="2" charset="-95"/>
            </a:rPr>
            <a:t>η</a:t>
          </a:r>
          <a:endParaRPr lang="el-GR" b="1" dirty="0">
            <a:ln>
              <a:solidFill>
                <a:schemeClr val="tx1"/>
              </a:solidFill>
            </a:ln>
            <a:latin typeface="Aka-AcidGR-DiaryGirl" pitchFamily="2" charset="-95"/>
            <a:ea typeface="Aka-AcidGR-DiaryGirl" pitchFamily="2" charset="-95"/>
          </a:endParaRPr>
        </a:p>
      </dgm:t>
    </dgm:pt>
    <dgm:pt modelId="{A1BFA8A7-D7AD-4067-8A58-17CDABB4111B}" type="parTrans" cxnId="{A60099EA-D206-4DB8-BAA1-EBF8CE5481BA}">
      <dgm:prSet/>
      <dgm:spPr/>
      <dgm:t>
        <a:bodyPr/>
        <a:lstStyle/>
        <a:p>
          <a:endParaRPr lang="el-GR" b="1">
            <a:ln>
              <a:solidFill>
                <a:schemeClr val="tx1"/>
              </a:solidFill>
            </a:ln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52F46850-6B98-426A-8CD5-E66588427954}" type="sibTrans" cxnId="{A60099EA-D206-4DB8-BAA1-EBF8CE5481BA}">
      <dgm:prSet/>
      <dgm:spPr/>
      <dgm:t>
        <a:bodyPr/>
        <a:lstStyle/>
        <a:p>
          <a:endParaRPr lang="el-GR" b="1">
            <a:ln>
              <a:solidFill>
                <a:schemeClr val="tx1"/>
              </a:solidFill>
            </a:ln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2D511DBB-1D27-44FA-BC41-F64A72621037}">
      <dgm:prSet phldrT="[Κείμενο]"/>
      <dgm:spPr/>
      <dgm:t>
        <a:bodyPr/>
        <a:lstStyle/>
        <a:p>
          <a:r>
            <a:rPr lang="el-GR" b="1" smtClean="0">
              <a:ln>
                <a:solidFill>
                  <a:schemeClr val="tx1"/>
                </a:solidFill>
              </a:ln>
              <a:latin typeface="Aka-AcidGR-DiaryGirl" pitchFamily="2" charset="-95"/>
              <a:ea typeface="Aka-AcidGR-DiaryGirl" pitchFamily="2" charset="-95"/>
            </a:rPr>
            <a:t>ω </a:t>
          </a:r>
          <a:endParaRPr lang="el-GR" b="1" dirty="0">
            <a:ln>
              <a:solidFill>
                <a:schemeClr val="tx1"/>
              </a:solidFill>
            </a:ln>
            <a:latin typeface="Aka-AcidGR-DiaryGirl" pitchFamily="2" charset="-95"/>
            <a:ea typeface="Aka-AcidGR-DiaryGirl" pitchFamily="2" charset="-95"/>
          </a:endParaRPr>
        </a:p>
      </dgm:t>
    </dgm:pt>
    <dgm:pt modelId="{08F9B55D-337D-4CD8-9902-4C286A5637CC}" type="parTrans" cxnId="{ECDC8001-1214-4C97-8B63-76240CF7EE27}">
      <dgm:prSet/>
      <dgm:spPr/>
      <dgm:t>
        <a:bodyPr/>
        <a:lstStyle/>
        <a:p>
          <a:endParaRPr lang="el-GR" b="1">
            <a:ln>
              <a:solidFill>
                <a:schemeClr val="tx1"/>
              </a:solidFill>
            </a:ln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766828B1-F2FD-459A-9CD4-11B648BCAED6}" type="sibTrans" cxnId="{ECDC8001-1214-4C97-8B63-76240CF7EE27}">
      <dgm:prSet/>
      <dgm:spPr/>
      <dgm:t>
        <a:bodyPr/>
        <a:lstStyle/>
        <a:p>
          <a:endParaRPr lang="el-GR" b="1">
            <a:ln>
              <a:solidFill>
                <a:schemeClr val="tx1"/>
              </a:solidFill>
            </a:ln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63681A88-1532-4086-B5D6-0DA527E73234}">
      <dgm:prSet phldrT="[Κείμενο]"/>
      <dgm:spPr/>
      <dgm:t>
        <a:bodyPr/>
        <a:lstStyle/>
        <a:p>
          <a:r>
            <a:rPr lang="el-GR" b="1" smtClean="0">
              <a:ln>
                <a:solidFill>
                  <a:schemeClr val="tx1"/>
                </a:solidFill>
              </a:ln>
              <a:latin typeface="Aka-AcidGR-DiaryGirl" pitchFamily="2" charset="-95"/>
              <a:ea typeface="Aka-AcidGR-DiaryGirl" pitchFamily="2" charset="-95"/>
            </a:rPr>
            <a:t>υ</a:t>
          </a:r>
          <a:endParaRPr lang="el-GR" b="1" dirty="0">
            <a:ln>
              <a:solidFill>
                <a:schemeClr val="tx1"/>
              </a:solidFill>
            </a:ln>
            <a:latin typeface="Aka-AcidGR-DiaryGirl" pitchFamily="2" charset="-95"/>
            <a:ea typeface="Aka-AcidGR-DiaryGirl" pitchFamily="2" charset="-95"/>
          </a:endParaRPr>
        </a:p>
      </dgm:t>
    </dgm:pt>
    <dgm:pt modelId="{2E28FE27-D05E-4BBB-ADE9-81565E0B285A}" type="parTrans" cxnId="{7E076DDE-15C0-43C9-9DA6-2303319CBBC8}">
      <dgm:prSet/>
      <dgm:spPr/>
      <dgm:t>
        <a:bodyPr/>
        <a:lstStyle/>
        <a:p>
          <a:endParaRPr lang="el-GR" b="1">
            <a:ln>
              <a:solidFill>
                <a:schemeClr val="tx1"/>
              </a:solidFill>
            </a:ln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8AC7D0C8-4534-4D9C-8974-1A04A5C8D919}" type="sibTrans" cxnId="{7E076DDE-15C0-43C9-9DA6-2303319CBBC8}">
      <dgm:prSet/>
      <dgm:spPr/>
      <dgm:t>
        <a:bodyPr/>
        <a:lstStyle/>
        <a:p>
          <a:endParaRPr lang="el-GR" b="1">
            <a:ln>
              <a:solidFill>
                <a:schemeClr val="tx1"/>
              </a:solidFill>
            </a:ln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D16A90CC-8452-4555-A042-D5C8B56AF818}">
      <dgm:prSet phldrT="[Κείμενο]"/>
      <dgm:spPr/>
      <dgm:t>
        <a:bodyPr/>
        <a:lstStyle/>
        <a:p>
          <a:r>
            <a:rPr lang="el-GR" b="1" smtClean="0">
              <a:ln>
                <a:solidFill>
                  <a:schemeClr val="tx1"/>
                </a:solidFill>
              </a:ln>
              <a:latin typeface="Aka-AcidGR-DiaryGirl" pitchFamily="2" charset="-95"/>
              <a:ea typeface="Aka-AcidGR-DiaryGirl" pitchFamily="2" charset="-95"/>
            </a:rPr>
            <a:t>αι</a:t>
          </a:r>
          <a:endParaRPr lang="el-GR" b="1" dirty="0">
            <a:ln>
              <a:solidFill>
                <a:schemeClr val="tx1"/>
              </a:solidFill>
            </a:ln>
            <a:latin typeface="Aka-AcidGR-DiaryGirl" pitchFamily="2" charset="-95"/>
            <a:ea typeface="Aka-AcidGR-DiaryGirl" pitchFamily="2" charset="-95"/>
          </a:endParaRPr>
        </a:p>
      </dgm:t>
    </dgm:pt>
    <dgm:pt modelId="{AC587FD1-0AD7-4766-BA4C-2E472D107DF8}" type="parTrans" cxnId="{F205CCEE-732F-4574-B888-37711198E5AC}">
      <dgm:prSet/>
      <dgm:spPr/>
      <dgm:t>
        <a:bodyPr/>
        <a:lstStyle/>
        <a:p>
          <a:endParaRPr lang="el-GR" b="1">
            <a:ln>
              <a:solidFill>
                <a:schemeClr val="tx1"/>
              </a:solidFill>
            </a:ln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58FF18F1-07DA-4851-80AB-E8DF722C5337}" type="sibTrans" cxnId="{F205CCEE-732F-4574-B888-37711198E5AC}">
      <dgm:prSet/>
      <dgm:spPr/>
      <dgm:t>
        <a:bodyPr/>
        <a:lstStyle/>
        <a:p>
          <a:endParaRPr lang="el-GR" b="1">
            <a:ln>
              <a:solidFill>
                <a:schemeClr val="tx1"/>
              </a:solidFill>
            </a:ln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503C22DC-85A5-49C7-9821-ECE7FCC9C7EC}">
      <dgm:prSet phldrT="[Κείμενο]"/>
      <dgm:spPr/>
      <dgm:t>
        <a:bodyPr/>
        <a:lstStyle/>
        <a:p>
          <a:r>
            <a:rPr lang="el-GR" b="1" smtClean="0">
              <a:ln>
                <a:solidFill>
                  <a:schemeClr val="tx1"/>
                </a:solidFill>
              </a:ln>
              <a:latin typeface="Aka-AcidGR-DiaryGirl" pitchFamily="2" charset="-95"/>
              <a:ea typeface="Aka-AcidGR-DiaryGirl" pitchFamily="2" charset="-95"/>
            </a:rPr>
            <a:t>ει</a:t>
          </a:r>
          <a:endParaRPr lang="el-GR" b="1" dirty="0">
            <a:ln>
              <a:solidFill>
                <a:schemeClr val="tx1"/>
              </a:solidFill>
            </a:ln>
            <a:latin typeface="Aka-AcidGR-DiaryGirl" pitchFamily="2" charset="-95"/>
            <a:ea typeface="Aka-AcidGR-DiaryGirl" pitchFamily="2" charset="-95"/>
          </a:endParaRPr>
        </a:p>
      </dgm:t>
    </dgm:pt>
    <dgm:pt modelId="{85731D67-3A3B-4C8E-81C6-954F9D92C704}" type="parTrans" cxnId="{DD6760F2-BDBB-49ED-A8CE-E06C0C422355}">
      <dgm:prSet/>
      <dgm:spPr/>
      <dgm:t>
        <a:bodyPr/>
        <a:lstStyle/>
        <a:p>
          <a:endParaRPr lang="el-GR" b="1">
            <a:ln>
              <a:solidFill>
                <a:schemeClr val="tx1"/>
              </a:solidFill>
            </a:ln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00F08CC5-C340-483A-9CAE-1DBAB1F29BDF}" type="sibTrans" cxnId="{DD6760F2-BDBB-49ED-A8CE-E06C0C422355}">
      <dgm:prSet/>
      <dgm:spPr/>
      <dgm:t>
        <a:bodyPr/>
        <a:lstStyle/>
        <a:p>
          <a:endParaRPr lang="el-GR" b="1">
            <a:ln>
              <a:solidFill>
                <a:schemeClr val="tx1"/>
              </a:solidFill>
            </a:ln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F8E59321-EB16-4D2B-B3DF-1F02123B21B8}">
      <dgm:prSet phldrT="[Κείμενο]"/>
      <dgm:spPr/>
      <dgm:t>
        <a:bodyPr/>
        <a:lstStyle/>
        <a:p>
          <a:r>
            <a:rPr lang="el-GR" b="1" smtClean="0">
              <a:ln>
                <a:solidFill>
                  <a:schemeClr val="tx1"/>
                </a:solidFill>
              </a:ln>
              <a:latin typeface="Aka-AcidGR-DiaryGirl" pitchFamily="2" charset="-95"/>
              <a:ea typeface="Aka-AcidGR-DiaryGirl" pitchFamily="2" charset="-95"/>
            </a:rPr>
            <a:t>οι</a:t>
          </a:r>
          <a:endParaRPr lang="el-GR" b="1" dirty="0">
            <a:ln>
              <a:solidFill>
                <a:schemeClr val="tx1"/>
              </a:solidFill>
            </a:ln>
            <a:latin typeface="Aka-AcidGR-DiaryGirl" pitchFamily="2" charset="-95"/>
            <a:ea typeface="Aka-AcidGR-DiaryGirl" pitchFamily="2" charset="-95"/>
          </a:endParaRPr>
        </a:p>
      </dgm:t>
    </dgm:pt>
    <dgm:pt modelId="{8BD6C1EE-9123-4738-B200-4E77E18F9778}" type="parTrans" cxnId="{F2875EFE-37F5-41FA-84F2-0D485B25192E}">
      <dgm:prSet/>
      <dgm:spPr/>
      <dgm:t>
        <a:bodyPr/>
        <a:lstStyle/>
        <a:p>
          <a:endParaRPr lang="el-GR" b="1">
            <a:ln>
              <a:solidFill>
                <a:schemeClr val="tx1"/>
              </a:solidFill>
            </a:ln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99D00D45-24DE-4D6F-8A81-E017167EABDF}" type="sibTrans" cxnId="{F2875EFE-37F5-41FA-84F2-0D485B25192E}">
      <dgm:prSet/>
      <dgm:spPr/>
      <dgm:t>
        <a:bodyPr/>
        <a:lstStyle/>
        <a:p>
          <a:endParaRPr lang="el-GR" b="1">
            <a:ln>
              <a:solidFill>
                <a:schemeClr val="tx1"/>
              </a:solidFill>
            </a:ln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3457B670-599C-4EA2-9F87-1238FE6437F8}">
      <dgm:prSet phldrT="[Κείμενο]"/>
      <dgm:spPr/>
      <dgm:t>
        <a:bodyPr/>
        <a:lstStyle/>
        <a:p>
          <a:r>
            <a:rPr lang="el-GR" b="1" dirty="0" smtClean="0">
              <a:ln>
                <a:solidFill>
                  <a:schemeClr val="tx1"/>
                </a:solidFill>
              </a:ln>
              <a:latin typeface="Aka-AcidGR-DiaryGirl" pitchFamily="2" charset="-95"/>
              <a:ea typeface="Aka-AcidGR-DiaryGirl" pitchFamily="2" charset="-95"/>
            </a:rPr>
            <a:t>ου</a:t>
          </a:r>
          <a:endParaRPr lang="el-GR" b="1" dirty="0">
            <a:ln>
              <a:solidFill>
                <a:schemeClr val="tx1"/>
              </a:solidFill>
            </a:ln>
            <a:latin typeface="Aka-AcidGR-DiaryGirl" pitchFamily="2" charset="-95"/>
            <a:ea typeface="Aka-AcidGR-DiaryGirl" pitchFamily="2" charset="-95"/>
          </a:endParaRPr>
        </a:p>
      </dgm:t>
    </dgm:pt>
    <dgm:pt modelId="{609692EE-D7D8-4DF7-A40C-F840FE23F2E0}" type="parTrans" cxnId="{37D2E422-5E7A-4661-B91A-B1649525AFF9}">
      <dgm:prSet/>
      <dgm:spPr/>
      <dgm:t>
        <a:bodyPr/>
        <a:lstStyle/>
        <a:p>
          <a:endParaRPr lang="el-GR" b="1">
            <a:ln>
              <a:solidFill>
                <a:schemeClr val="tx1"/>
              </a:solidFill>
            </a:ln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5D4D4BF2-A6F8-44FD-BD18-FC51211EF17D}" type="sibTrans" cxnId="{37D2E422-5E7A-4661-B91A-B1649525AFF9}">
      <dgm:prSet/>
      <dgm:spPr/>
      <dgm:t>
        <a:bodyPr/>
        <a:lstStyle/>
        <a:p>
          <a:endParaRPr lang="el-GR" b="1">
            <a:ln>
              <a:solidFill>
                <a:schemeClr val="tx1"/>
              </a:solidFill>
            </a:ln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gm:t>
    </dgm:pt>
    <dgm:pt modelId="{A07E0300-94D2-498D-B046-315CA1D135ED}" type="pres">
      <dgm:prSet presAssocID="{AE246295-43A0-40BD-9C13-8EE95C55D85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F8C9E0F-CC5A-4140-B936-3F4158ECBB07}" type="pres">
      <dgm:prSet presAssocID="{9402D1E0-A614-4760-BBAF-0B44CD947395}" presName="centerShape" presStyleLbl="node0" presStyleIdx="0" presStyleCnt="1"/>
      <dgm:spPr/>
      <dgm:t>
        <a:bodyPr/>
        <a:lstStyle/>
        <a:p>
          <a:endParaRPr lang="el-GR"/>
        </a:p>
      </dgm:t>
    </dgm:pt>
    <dgm:pt modelId="{28AAAEB2-D06A-462C-A305-8FF3522F4CBE}" type="pres">
      <dgm:prSet presAssocID="{75F45AAE-3887-423E-B4EE-32AB430DB6B2}" presName="Name9" presStyleLbl="parChTrans1D2" presStyleIdx="0" presStyleCnt="11"/>
      <dgm:spPr/>
      <dgm:t>
        <a:bodyPr/>
        <a:lstStyle/>
        <a:p>
          <a:endParaRPr lang="el-GR"/>
        </a:p>
      </dgm:t>
    </dgm:pt>
    <dgm:pt modelId="{6B79E430-C911-4CF6-9F9A-3003F5A1ABBD}" type="pres">
      <dgm:prSet presAssocID="{75F45AAE-3887-423E-B4EE-32AB430DB6B2}" presName="connTx" presStyleLbl="parChTrans1D2" presStyleIdx="0" presStyleCnt="11"/>
      <dgm:spPr/>
      <dgm:t>
        <a:bodyPr/>
        <a:lstStyle/>
        <a:p>
          <a:endParaRPr lang="el-GR"/>
        </a:p>
      </dgm:t>
    </dgm:pt>
    <dgm:pt modelId="{8FD313A0-E9B5-4248-9EFB-35189943569F}" type="pres">
      <dgm:prSet presAssocID="{419D7EDD-EEED-4D3C-A7F1-9FA5B076A0FC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09DBE75-035C-4269-BE87-E65964F79AF8}" type="pres">
      <dgm:prSet presAssocID="{B8BACBD2-FC1D-438B-8D7B-2B87CCA343CD}" presName="Name9" presStyleLbl="parChTrans1D2" presStyleIdx="1" presStyleCnt="11"/>
      <dgm:spPr/>
      <dgm:t>
        <a:bodyPr/>
        <a:lstStyle/>
        <a:p>
          <a:endParaRPr lang="el-GR"/>
        </a:p>
      </dgm:t>
    </dgm:pt>
    <dgm:pt modelId="{08098204-EAA1-439E-B073-508C164900D4}" type="pres">
      <dgm:prSet presAssocID="{B8BACBD2-FC1D-438B-8D7B-2B87CCA343CD}" presName="connTx" presStyleLbl="parChTrans1D2" presStyleIdx="1" presStyleCnt="11"/>
      <dgm:spPr/>
      <dgm:t>
        <a:bodyPr/>
        <a:lstStyle/>
        <a:p>
          <a:endParaRPr lang="el-GR"/>
        </a:p>
      </dgm:t>
    </dgm:pt>
    <dgm:pt modelId="{4DBF46DF-C20D-405D-A39A-7C3D24A5D9BB}" type="pres">
      <dgm:prSet presAssocID="{0C39B825-1D64-43E9-90FD-6AC57D1DE534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EF253A1-440C-4C32-AF08-91315A14CDF8}" type="pres">
      <dgm:prSet presAssocID="{BC074772-7D76-4663-90C8-2F668AB671CC}" presName="Name9" presStyleLbl="parChTrans1D2" presStyleIdx="2" presStyleCnt="11"/>
      <dgm:spPr/>
      <dgm:t>
        <a:bodyPr/>
        <a:lstStyle/>
        <a:p>
          <a:endParaRPr lang="el-GR"/>
        </a:p>
      </dgm:t>
    </dgm:pt>
    <dgm:pt modelId="{7E9600EC-0F8C-40D1-A8EE-3B7975926EFB}" type="pres">
      <dgm:prSet presAssocID="{BC074772-7D76-4663-90C8-2F668AB671CC}" presName="connTx" presStyleLbl="parChTrans1D2" presStyleIdx="2" presStyleCnt="11"/>
      <dgm:spPr/>
      <dgm:t>
        <a:bodyPr/>
        <a:lstStyle/>
        <a:p>
          <a:endParaRPr lang="el-GR"/>
        </a:p>
      </dgm:t>
    </dgm:pt>
    <dgm:pt modelId="{6D94541B-770D-4EBD-813F-16B1799271DE}" type="pres">
      <dgm:prSet presAssocID="{15998E53-39B2-4658-917D-4842AA2057B6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77CC8B1-200F-4984-A195-D4D9AE3C79E4}" type="pres">
      <dgm:prSet presAssocID="{64B1CDA6-355E-4CE3-BABC-DDB3303A0C54}" presName="Name9" presStyleLbl="parChTrans1D2" presStyleIdx="3" presStyleCnt="11"/>
      <dgm:spPr/>
      <dgm:t>
        <a:bodyPr/>
        <a:lstStyle/>
        <a:p>
          <a:endParaRPr lang="el-GR"/>
        </a:p>
      </dgm:t>
    </dgm:pt>
    <dgm:pt modelId="{59E0382F-22B9-4DD9-BE06-BBC40336EDD2}" type="pres">
      <dgm:prSet presAssocID="{64B1CDA6-355E-4CE3-BABC-DDB3303A0C54}" presName="connTx" presStyleLbl="parChTrans1D2" presStyleIdx="3" presStyleCnt="11"/>
      <dgm:spPr/>
      <dgm:t>
        <a:bodyPr/>
        <a:lstStyle/>
        <a:p>
          <a:endParaRPr lang="el-GR"/>
        </a:p>
      </dgm:t>
    </dgm:pt>
    <dgm:pt modelId="{E1534B53-A596-4724-97B5-C2D4C26E5A2F}" type="pres">
      <dgm:prSet presAssocID="{048C7B3E-77CE-408A-82AE-F5A5FA978984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5C96642-A5F4-474E-B61A-94CB8709C0A6}" type="pres">
      <dgm:prSet presAssocID="{A1BFA8A7-D7AD-4067-8A58-17CDABB4111B}" presName="Name9" presStyleLbl="parChTrans1D2" presStyleIdx="4" presStyleCnt="11"/>
      <dgm:spPr/>
      <dgm:t>
        <a:bodyPr/>
        <a:lstStyle/>
        <a:p>
          <a:endParaRPr lang="el-GR"/>
        </a:p>
      </dgm:t>
    </dgm:pt>
    <dgm:pt modelId="{75BD4444-7405-46ED-B6B2-B511E99DA809}" type="pres">
      <dgm:prSet presAssocID="{A1BFA8A7-D7AD-4067-8A58-17CDABB4111B}" presName="connTx" presStyleLbl="parChTrans1D2" presStyleIdx="4" presStyleCnt="11"/>
      <dgm:spPr/>
      <dgm:t>
        <a:bodyPr/>
        <a:lstStyle/>
        <a:p>
          <a:endParaRPr lang="el-GR"/>
        </a:p>
      </dgm:t>
    </dgm:pt>
    <dgm:pt modelId="{A9F2425C-D77A-4115-8B40-E9B20025655A}" type="pres">
      <dgm:prSet presAssocID="{4A1A9B80-0D82-4D60-882E-AEA140656D4F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204E4BB-EA9B-40AE-8021-B9906FDCEE90}" type="pres">
      <dgm:prSet presAssocID="{08F9B55D-337D-4CD8-9902-4C286A5637CC}" presName="Name9" presStyleLbl="parChTrans1D2" presStyleIdx="5" presStyleCnt="11"/>
      <dgm:spPr/>
      <dgm:t>
        <a:bodyPr/>
        <a:lstStyle/>
        <a:p>
          <a:endParaRPr lang="el-GR"/>
        </a:p>
      </dgm:t>
    </dgm:pt>
    <dgm:pt modelId="{9F293A30-9D89-46FC-A121-4EADF537CC35}" type="pres">
      <dgm:prSet presAssocID="{08F9B55D-337D-4CD8-9902-4C286A5637CC}" presName="connTx" presStyleLbl="parChTrans1D2" presStyleIdx="5" presStyleCnt="11"/>
      <dgm:spPr/>
      <dgm:t>
        <a:bodyPr/>
        <a:lstStyle/>
        <a:p>
          <a:endParaRPr lang="el-GR"/>
        </a:p>
      </dgm:t>
    </dgm:pt>
    <dgm:pt modelId="{EF7C3AA7-76EB-4EB6-800A-BC8A279F7D9B}" type="pres">
      <dgm:prSet presAssocID="{2D511DBB-1D27-44FA-BC41-F64A72621037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CD377AE-0C4F-41F9-91F6-BB5F9993716F}" type="pres">
      <dgm:prSet presAssocID="{2E28FE27-D05E-4BBB-ADE9-81565E0B285A}" presName="Name9" presStyleLbl="parChTrans1D2" presStyleIdx="6" presStyleCnt="11"/>
      <dgm:spPr/>
      <dgm:t>
        <a:bodyPr/>
        <a:lstStyle/>
        <a:p>
          <a:endParaRPr lang="el-GR"/>
        </a:p>
      </dgm:t>
    </dgm:pt>
    <dgm:pt modelId="{C8A2C1D4-B8A8-46AE-A278-87D16A0B9996}" type="pres">
      <dgm:prSet presAssocID="{2E28FE27-D05E-4BBB-ADE9-81565E0B285A}" presName="connTx" presStyleLbl="parChTrans1D2" presStyleIdx="6" presStyleCnt="11"/>
      <dgm:spPr/>
      <dgm:t>
        <a:bodyPr/>
        <a:lstStyle/>
        <a:p>
          <a:endParaRPr lang="el-GR"/>
        </a:p>
      </dgm:t>
    </dgm:pt>
    <dgm:pt modelId="{D2D69796-7EFE-44F7-B052-10C77C446E2A}" type="pres">
      <dgm:prSet presAssocID="{63681A88-1532-4086-B5D6-0DA527E73234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3B6AA48-B422-4734-9826-DC0B267A5DEA}" type="pres">
      <dgm:prSet presAssocID="{AC587FD1-0AD7-4766-BA4C-2E472D107DF8}" presName="Name9" presStyleLbl="parChTrans1D2" presStyleIdx="7" presStyleCnt="11"/>
      <dgm:spPr/>
      <dgm:t>
        <a:bodyPr/>
        <a:lstStyle/>
        <a:p>
          <a:endParaRPr lang="el-GR"/>
        </a:p>
      </dgm:t>
    </dgm:pt>
    <dgm:pt modelId="{42E33BF9-BACF-4A4D-9BB7-0EB15B036EF5}" type="pres">
      <dgm:prSet presAssocID="{AC587FD1-0AD7-4766-BA4C-2E472D107DF8}" presName="connTx" presStyleLbl="parChTrans1D2" presStyleIdx="7" presStyleCnt="11"/>
      <dgm:spPr/>
      <dgm:t>
        <a:bodyPr/>
        <a:lstStyle/>
        <a:p>
          <a:endParaRPr lang="el-GR"/>
        </a:p>
      </dgm:t>
    </dgm:pt>
    <dgm:pt modelId="{7047C946-6D9E-4912-97A6-142F3CA6C88F}" type="pres">
      <dgm:prSet presAssocID="{D16A90CC-8452-4555-A042-D5C8B56AF818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7CA20BB-455D-4E78-B089-877AA38D1D8F}" type="pres">
      <dgm:prSet presAssocID="{85731D67-3A3B-4C8E-81C6-954F9D92C704}" presName="Name9" presStyleLbl="parChTrans1D2" presStyleIdx="8" presStyleCnt="11"/>
      <dgm:spPr/>
      <dgm:t>
        <a:bodyPr/>
        <a:lstStyle/>
        <a:p>
          <a:endParaRPr lang="el-GR"/>
        </a:p>
      </dgm:t>
    </dgm:pt>
    <dgm:pt modelId="{D947E07F-0717-4F75-A8C7-6EBCB3E490AC}" type="pres">
      <dgm:prSet presAssocID="{85731D67-3A3B-4C8E-81C6-954F9D92C704}" presName="connTx" presStyleLbl="parChTrans1D2" presStyleIdx="8" presStyleCnt="11"/>
      <dgm:spPr/>
      <dgm:t>
        <a:bodyPr/>
        <a:lstStyle/>
        <a:p>
          <a:endParaRPr lang="el-GR"/>
        </a:p>
      </dgm:t>
    </dgm:pt>
    <dgm:pt modelId="{555924B7-E7A9-4B7C-A8B4-FF7142E2D719}" type="pres">
      <dgm:prSet presAssocID="{503C22DC-85A5-49C7-9821-ECE7FCC9C7EC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BE3BD05-8E10-4E4E-9621-34F9F9F9966F}" type="pres">
      <dgm:prSet presAssocID="{8BD6C1EE-9123-4738-B200-4E77E18F9778}" presName="Name9" presStyleLbl="parChTrans1D2" presStyleIdx="9" presStyleCnt="11"/>
      <dgm:spPr/>
      <dgm:t>
        <a:bodyPr/>
        <a:lstStyle/>
        <a:p>
          <a:endParaRPr lang="el-GR"/>
        </a:p>
      </dgm:t>
    </dgm:pt>
    <dgm:pt modelId="{9D2E86A6-D101-44BD-B60F-0EEEED53A68B}" type="pres">
      <dgm:prSet presAssocID="{8BD6C1EE-9123-4738-B200-4E77E18F9778}" presName="connTx" presStyleLbl="parChTrans1D2" presStyleIdx="9" presStyleCnt="11"/>
      <dgm:spPr/>
      <dgm:t>
        <a:bodyPr/>
        <a:lstStyle/>
        <a:p>
          <a:endParaRPr lang="el-GR"/>
        </a:p>
      </dgm:t>
    </dgm:pt>
    <dgm:pt modelId="{9E609DA9-9E92-4A05-B57C-23BE2AC61A54}" type="pres">
      <dgm:prSet presAssocID="{F8E59321-EB16-4D2B-B3DF-1F02123B21B8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991926F-52C5-4401-AD73-1B47D0109762}" type="pres">
      <dgm:prSet presAssocID="{609692EE-D7D8-4DF7-A40C-F840FE23F2E0}" presName="Name9" presStyleLbl="parChTrans1D2" presStyleIdx="10" presStyleCnt="11"/>
      <dgm:spPr/>
      <dgm:t>
        <a:bodyPr/>
        <a:lstStyle/>
        <a:p>
          <a:endParaRPr lang="el-GR"/>
        </a:p>
      </dgm:t>
    </dgm:pt>
    <dgm:pt modelId="{094A0201-E32C-4682-9087-E317DF9733D7}" type="pres">
      <dgm:prSet presAssocID="{609692EE-D7D8-4DF7-A40C-F840FE23F2E0}" presName="connTx" presStyleLbl="parChTrans1D2" presStyleIdx="10" presStyleCnt="11"/>
      <dgm:spPr/>
      <dgm:t>
        <a:bodyPr/>
        <a:lstStyle/>
        <a:p>
          <a:endParaRPr lang="el-GR"/>
        </a:p>
      </dgm:t>
    </dgm:pt>
    <dgm:pt modelId="{E1B3E860-2718-4E79-A46B-3E944D554A45}" type="pres">
      <dgm:prSet presAssocID="{3457B670-599C-4EA2-9F87-1238FE6437F8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5F38572-745A-4BDA-B090-63360D26A451}" type="presOf" srcId="{419D7EDD-EEED-4D3C-A7F1-9FA5B076A0FC}" destId="{8FD313A0-E9B5-4248-9EFB-35189943569F}" srcOrd="0" destOrd="0" presId="urn:microsoft.com/office/officeart/2005/8/layout/radial1"/>
    <dgm:cxn modelId="{F4A90D99-AB08-4092-9390-E97798A1AD27}" type="presOf" srcId="{2E28FE27-D05E-4BBB-ADE9-81565E0B285A}" destId="{C8A2C1D4-B8A8-46AE-A278-87D16A0B9996}" srcOrd="1" destOrd="0" presId="urn:microsoft.com/office/officeart/2005/8/layout/radial1"/>
    <dgm:cxn modelId="{845FF459-7C86-4136-A123-F35EC48BA68C}" type="presOf" srcId="{503C22DC-85A5-49C7-9821-ECE7FCC9C7EC}" destId="{555924B7-E7A9-4B7C-A8B4-FF7142E2D719}" srcOrd="0" destOrd="0" presId="urn:microsoft.com/office/officeart/2005/8/layout/radial1"/>
    <dgm:cxn modelId="{7E076DDE-15C0-43C9-9DA6-2303319CBBC8}" srcId="{9402D1E0-A614-4760-BBAF-0B44CD947395}" destId="{63681A88-1532-4086-B5D6-0DA527E73234}" srcOrd="6" destOrd="0" parTransId="{2E28FE27-D05E-4BBB-ADE9-81565E0B285A}" sibTransId="{8AC7D0C8-4534-4D9C-8974-1A04A5C8D919}"/>
    <dgm:cxn modelId="{92D6C9E7-3672-4226-8FBB-1CE07F450174}" type="presOf" srcId="{08F9B55D-337D-4CD8-9902-4C286A5637CC}" destId="{9F293A30-9D89-46FC-A121-4EADF537CC35}" srcOrd="1" destOrd="0" presId="urn:microsoft.com/office/officeart/2005/8/layout/radial1"/>
    <dgm:cxn modelId="{77F943C7-1864-4DB4-9FA9-6D6524123611}" type="presOf" srcId="{A1BFA8A7-D7AD-4067-8A58-17CDABB4111B}" destId="{75BD4444-7405-46ED-B6B2-B511E99DA809}" srcOrd="1" destOrd="0" presId="urn:microsoft.com/office/officeart/2005/8/layout/radial1"/>
    <dgm:cxn modelId="{1EFD1B19-D7CA-4CB2-9DDD-059B5B8099E5}" type="presOf" srcId="{8BD6C1EE-9123-4738-B200-4E77E18F9778}" destId="{9D2E86A6-D101-44BD-B60F-0EEEED53A68B}" srcOrd="1" destOrd="0" presId="urn:microsoft.com/office/officeart/2005/8/layout/radial1"/>
    <dgm:cxn modelId="{39E586C9-3FAC-4EDA-992C-B928B2BD71AC}" type="presOf" srcId="{B8BACBD2-FC1D-438B-8D7B-2B87CCA343CD}" destId="{C09DBE75-035C-4269-BE87-E65964F79AF8}" srcOrd="0" destOrd="0" presId="urn:microsoft.com/office/officeart/2005/8/layout/radial1"/>
    <dgm:cxn modelId="{0957555C-53EC-4AFE-AB0E-360C7D59A0EB}" type="presOf" srcId="{BC074772-7D76-4663-90C8-2F668AB671CC}" destId="{9EF253A1-440C-4C32-AF08-91315A14CDF8}" srcOrd="0" destOrd="0" presId="urn:microsoft.com/office/officeart/2005/8/layout/radial1"/>
    <dgm:cxn modelId="{ECDC8001-1214-4C97-8B63-76240CF7EE27}" srcId="{9402D1E0-A614-4760-BBAF-0B44CD947395}" destId="{2D511DBB-1D27-44FA-BC41-F64A72621037}" srcOrd="5" destOrd="0" parTransId="{08F9B55D-337D-4CD8-9902-4C286A5637CC}" sibTransId="{766828B1-F2FD-459A-9CD4-11B648BCAED6}"/>
    <dgm:cxn modelId="{A3822388-378A-4FCC-A464-1BABACE291B1}" type="presOf" srcId="{75F45AAE-3887-423E-B4EE-32AB430DB6B2}" destId="{6B79E430-C911-4CF6-9F9A-3003F5A1ABBD}" srcOrd="1" destOrd="0" presId="urn:microsoft.com/office/officeart/2005/8/layout/radial1"/>
    <dgm:cxn modelId="{4828C057-1E1E-4C89-9C2F-AF70E6C95F79}" srcId="{9402D1E0-A614-4760-BBAF-0B44CD947395}" destId="{419D7EDD-EEED-4D3C-A7F1-9FA5B076A0FC}" srcOrd="0" destOrd="0" parTransId="{75F45AAE-3887-423E-B4EE-32AB430DB6B2}" sibTransId="{ADA66556-FEE4-4422-A7F0-42F87DA8B3A9}"/>
    <dgm:cxn modelId="{F205CCEE-732F-4574-B888-37711198E5AC}" srcId="{9402D1E0-A614-4760-BBAF-0B44CD947395}" destId="{D16A90CC-8452-4555-A042-D5C8B56AF818}" srcOrd="7" destOrd="0" parTransId="{AC587FD1-0AD7-4766-BA4C-2E472D107DF8}" sibTransId="{58FF18F1-07DA-4851-80AB-E8DF722C5337}"/>
    <dgm:cxn modelId="{E6CF681B-8475-4C2A-A2E9-5BD26C1EE39C}" type="presOf" srcId="{85731D67-3A3B-4C8E-81C6-954F9D92C704}" destId="{57CA20BB-455D-4E78-B089-877AA38D1D8F}" srcOrd="0" destOrd="0" presId="urn:microsoft.com/office/officeart/2005/8/layout/radial1"/>
    <dgm:cxn modelId="{A17E447B-6C64-4FA7-A2DA-B685D3CC1D2A}" type="presOf" srcId="{15998E53-39B2-4658-917D-4842AA2057B6}" destId="{6D94541B-770D-4EBD-813F-16B1799271DE}" srcOrd="0" destOrd="0" presId="urn:microsoft.com/office/officeart/2005/8/layout/radial1"/>
    <dgm:cxn modelId="{806927FE-B938-4A23-ACFA-E57195C44F36}" type="presOf" srcId="{2D511DBB-1D27-44FA-BC41-F64A72621037}" destId="{EF7C3AA7-76EB-4EB6-800A-BC8A279F7D9B}" srcOrd="0" destOrd="0" presId="urn:microsoft.com/office/officeart/2005/8/layout/radial1"/>
    <dgm:cxn modelId="{CAE25072-2FF3-48E6-9AC9-86C67FEB604D}" type="presOf" srcId="{9402D1E0-A614-4760-BBAF-0B44CD947395}" destId="{CF8C9E0F-CC5A-4140-B936-3F4158ECBB07}" srcOrd="0" destOrd="0" presId="urn:microsoft.com/office/officeart/2005/8/layout/radial1"/>
    <dgm:cxn modelId="{ABBCBE0B-8388-45BE-B5CB-952A54E4F27A}" type="presOf" srcId="{63681A88-1532-4086-B5D6-0DA527E73234}" destId="{D2D69796-7EFE-44F7-B052-10C77C446E2A}" srcOrd="0" destOrd="0" presId="urn:microsoft.com/office/officeart/2005/8/layout/radial1"/>
    <dgm:cxn modelId="{3D61F494-A50F-4C20-A80C-D2FBA559F1EC}" type="presOf" srcId="{AC587FD1-0AD7-4766-BA4C-2E472D107DF8}" destId="{43B6AA48-B422-4734-9826-DC0B267A5DEA}" srcOrd="0" destOrd="0" presId="urn:microsoft.com/office/officeart/2005/8/layout/radial1"/>
    <dgm:cxn modelId="{F2875EFE-37F5-41FA-84F2-0D485B25192E}" srcId="{9402D1E0-A614-4760-BBAF-0B44CD947395}" destId="{F8E59321-EB16-4D2B-B3DF-1F02123B21B8}" srcOrd="9" destOrd="0" parTransId="{8BD6C1EE-9123-4738-B200-4E77E18F9778}" sibTransId="{99D00D45-24DE-4D6F-8A81-E017167EABDF}"/>
    <dgm:cxn modelId="{B0D679A6-4786-4090-9EE9-8BD7AA57CAF9}" type="presOf" srcId="{A1BFA8A7-D7AD-4067-8A58-17CDABB4111B}" destId="{95C96642-A5F4-474E-B61A-94CB8709C0A6}" srcOrd="0" destOrd="0" presId="urn:microsoft.com/office/officeart/2005/8/layout/radial1"/>
    <dgm:cxn modelId="{E6AA2B25-A698-4E41-A0F1-493ED660A2F3}" type="presOf" srcId="{609692EE-D7D8-4DF7-A40C-F840FE23F2E0}" destId="{2991926F-52C5-4401-AD73-1B47D0109762}" srcOrd="0" destOrd="0" presId="urn:microsoft.com/office/officeart/2005/8/layout/radial1"/>
    <dgm:cxn modelId="{37D2E422-5E7A-4661-B91A-B1649525AFF9}" srcId="{9402D1E0-A614-4760-BBAF-0B44CD947395}" destId="{3457B670-599C-4EA2-9F87-1238FE6437F8}" srcOrd="10" destOrd="0" parTransId="{609692EE-D7D8-4DF7-A40C-F840FE23F2E0}" sibTransId="{5D4D4BF2-A6F8-44FD-BD18-FC51211EF17D}"/>
    <dgm:cxn modelId="{A60099EA-D206-4DB8-BAA1-EBF8CE5481BA}" srcId="{9402D1E0-A614-4760-BBAF-0B44CD947395}" destId="{4A1A9B80-0D82-4D60-882E-AEA140656D4F}" srcOrd="4" destOrd="0" parTransId="{A1BFA8A7-D7AD-4067-8A58-17CDABB4111B}" sibTransId="{52F46850-6B98-426A-8CD5-E66588427954}"/>
    <dgm:cxn modelId="{3912FF8B-3376-414C-AABB-857E03923020}" type="presOf" srcId="{048C7B3E-77CE-408A-82AE-F5A5FA978984}" destId="{E1534B53-A596-4724-97B5-C2D4C26E5A2F}" srcOrd="0" destOrd="0" presId="urn:microsoft.com/office/officeart/2005/8/layout/radial1"/>
    <dgm:cxn modelId="{4A56A0A8-7FC0-43A9-87F5-384CED9330AD}" type="presOf" srcId="{2E28FE27-D05E-4BBB-ADE9-81565E0B285A}" destId="{2CD377AE-0C4F-41F9-91F6-BB5F9993716F}" srcOrd="0" destOrd="0" presId="urn:microsoft.com/office/officeart/2005/8/layout/radial1"/>
    <dgm:cxn modelId="{3BBE3E49-A09C-4400-AA0B-F728430DF001}" type="presOf" srcId="{3457B670-599C-4EA2-9F87-1238FE6437F8}" destId="{E1B3E860-2718-4E79-A46B-3E944D554A45}" srcOrd="0" destOrd="0" presId="urn:microsoft.com/office/officeart/2005/8/layout/radial1"/>
    <dgm:cxn modelId="{F3288A09-73EE-47EA-BB1F-22C1A5DF32CC}" type="presOf" srcId="{BC074772-7D76-4663-90C8-2F668AB671CC}" destId="{7E9600EC-0F8C-40D1-A8EE-3B7975926EFB}" srcOrd="1" destOrd="0" presId="urn:microsoft.com/office/officeart/2005/8/layout/radial1"/>
    <dgm:cxn modelId="{63207ED0-ABCA-47C6-83FA-F928CBCCF8B9}" type="presOf" srcId="{8BD6C1EE-9123-4738-B200-4E77E18F9778}" destId="{BBE3BD05-8E10-4E4E-9621-34F9F9F9966F}" srcOrd="0" destOrd="0" presId="urn:microsoft.com/office/officeart/2005/8/layout/radial1"/>
    <dgm:cxn modelId="{7891B697-A9CA-4D1F-B7EC-B9CC56C469FA}" type="presOf" srcId="{4A1A9B80-0D82-4D60-882E-AEA140656D4F}" destId="{A9F2425C-D77A-4115-8B40-E9B20025655A}" srcOrd="0" destOrd="0" presId="urn:microsoft.com/office/officeart/2005/8/layout/radial1"/>
    <dgm:cxn modelId="{C7D66947-B36C-4A7A-BB65-DA08DF07DDD3}" type="presOf" srcId="{AC587FD1-0AD7-4766-BA4C-2E472D107DF8}" destId="{42E33BF9-BACF-4A4D-9BB7-0EB15B036EF5}" srcOrd="1" destOrd="0" presId="urn:microsoft.com/office/officeart/2005/8/layout/radial1"/>
    <dgm:cxn modelId="{150F73B0-A774-4D8D-AF1E-A4179AAA4390}" type="presOf" srcId="{F8E59321-EB16-4D2B-B3DF-1F02123B21B8}" destId="{9E609DA9-9E92-4A05-B57C-23BE2AC61A54}" srcOrd="0" destOrd="0" presId="urn:microsoft.com/office/officeart/2005/8/layout/radial1"/>
    <dgm:cxn modelId="{48527DEB-539A-47C9-9F9B-A6BA794A901F}" type="presOf" srcId="{B8BACBD2-FC1D-438B-8D7B-2B87CCA343CD}" destId="{08098204-EAA1-439E-B073-508C164900D4}" srcOrd="1" destOrd="0" presId="urn:microsoft.com/office/officeart/2005/8/layout/radial1"/>
    <dgm:cxn modelId="{B1467E31-7E52-4188-916F-644645C99A83}" srcId="{9402D1E0-A614-4760-BBAF-0B44CD947395}" destId="{048C7B3E-77CE-408A-82AE-F5A5FA978984}" srcOrd="3" destOrd="0" parTransId="{64B1CDA6-355E-4CE3-BABC-DDB3303A0C54}" sibTransId="{757CE83E-FBB6-4B71-A0D1-24730357F08B}"/>
    <dgm:cxn modelId="{A076F459-CACC-4037-960D-1E3953E3490A}" type="presOf" srcId="{AE246295-43A0-40BD-9C13-8EE95C55D859}" destId="{A07E0300-94D2-498D-B046-315CA1D135ED}" srcOrd="0" destOrd="0" presId="urn:microsoft.com/office/officeart/2005/8/layout/radial1"/>
    <dgm:cxn modelId="{6AB91A06-3A02-4767-AB2A-865ED837D80B}" type="presOf" srcId="{0C39B825-1D64-43E9-90FD-6AC57D1DE534}" destId="{4DBF46DF-C20D-405D-A39A-7C3D24A5D9BB}" srcOrd="0" destOrd="0" presId="urn:microsoft.com/office/officeart/2005/8/layout/radial1"/>
    <dgm:cxn modelId="{0C551231-7088-44BE-9FA1-B4D9970567DC}" type="presOf" srcId="{609692EE-D7D8-4DF7-A40C-F840FE23F2E0}" destId="{094A0201-E32C-4682-9087-E317DF9733D7}" srcOrd="1" destOrd="0" presId="urn:microsoft.com/office/officeart/2005/8/layout/radial1"/>
    <dgm:cxn modelId="{3D521903-306B-4ACD-AED4-DD7EB09DAFC3}" srcId="{9402D1E0-A614-4760-BBAF-0B44CD947395}" destId="{15998E53-39B2-4658-917D-4842AA2057B6}" srcOrd="2" destOrd="0" parTransId="{BC074772-7D76-4663-90C8-2F668AB671CC}" sibTransId="{F9C491E5-642B-48CF-8CCC-457535D2025D}"/>
    <dgm:cxn modelId="{BC178DD0-E9F1-4714-8BC7-6C612422F08B}" type="presOf" srcId="{64B1CDA6-355E-4CE3-BABC-DDB3303A0C54}" destId="{59E0382F-22B9-4DD9-BE06-BBC40336EDD2}" srcOrd="1" destOrd="0" presId="urn:microsoft.com/office/officeart/2005/8/layout/radial1"/>
    <dgm:cxn modelId="{19F9EB1B-6DAB-4C14-8A93-1E7BAAD52BC6}" srcId="{9402D1E0-A614-4760-BBAF-0B44CD947395}" destId="{0C39B825-1D64-43E9-90FD-6AC57D1DE534}" srcOrd="1" destOrd="0" parTransId="{B8BACBD2-FC1D-438B-8D7B-2B87CCA343CD}" sibTransId="{A2916115-8E83-4F3C-8AF0-14D7BDF51469}"/>
    <dgm:cxn modelId="{01AFA96D-DF59-4D8B-B1AE-B5BC2E3250C6}" type="presOf" srcId="{64B1CDA6-355E-4CE3-BABC-DDB3303A0C54}" destId="{B77CC8B1-200F-4984-A195-D4D9AE3C79E4}" srcOrd="0" destOrd="0" presId="urn:microsoft.com/office/officeart/2005/8/layout/radial1"/>
    <dgm:cxn modelId="{1C8AE450-FB99-43CD-9F04-AB48EA475186}" type="presOf" srcId="{85731D67-3A3B-4C8E-81C6-954F9D92C704}" destId="{D947E07F-0717-4F75-A8C7-6EBCB3E490AC}" srcOrd="1" destOrd="0" presId="urn:microsoft.com/office/officeart/2005/8/layout/radial1"/>
    <dgm:cxn modelId="{9867ECB1-9766-443B-9CD3-067A973D536F}" type="presOf" srcId="{08F9B55D-337D-4CD8-9902-4C286A5637CC}" destId="{0204E4BB-EA9B-40AE-8021-B9906FDCEE90}" srcOrd="0" destOrd="0" presId="urn:microsoft.com/office/officeart/2005/8/layout/radial1"/>
    <dgm:cxn modelId="{E450395B-655B-44BB-9E3F-829E7B22AEA9}" srcId="{AE246295-43A0-40BD-9C13-8EE95C55D859}" destId="{9402D1E0-A614-4760-BBAF-0B44CD947395}" srcOrd="0" destOrd="0" parTransId="{2A623534-3679-448D-BE65-7DFB21B01C88}" sibTransId="{4DE985EA-9485-44C3-BC5C-A45E36A265AC}"/>
    <dgm:cxn modelId="{DD6760F2-BDBB-49ED-A8CE-E06C0C422355}" srcId="{9402D1E0-A614-4760-BBAF-0B44CD947395}" destId="{503C22DC-85A5-49C7-9821-ECE7FCC9C7EC}" srcOrd="8" destOrd="0" parTransId="{85731D67-3A3B-4C8E-81C6-954F9D92C704}" sibTransId="{00F08CC5-C340-483A-9CAE-1DBAB1F29BDF}"/>
    <dgm:cxn modelId="{88D08548-DA6F-4EAF-B8B5-9F2938760921}" type="presOf" srcId="{D16A90CC-8452-4555-A042-D5C8B56AF818}" destId="{7047C946-6D9E-4912-97A6-142F3CA6C88F}" srcOrd="0" destOrd="0" presId="urn:microsoft.com/office/officeart/2005/8/layout/radial1"/>
    <dgm:cxn modelId="{0980D381-770B-4C70-9533-FE81F59D72F5}" type="presOf" srcId="{75F45AAE-3887-423E-B4EE-32AB430DB6B2}" destId="{28AAAEB2-D06A-462C-A305-8FF3522F4CBE}" srcOrd="0" destOrd="0" presId="urn:microsoft.com/office/officeart/2005/8/layout/radial1"/>
    <dgm:cxn modelId="{C5CCCD9F-0098-4316-B3E8-2948C545B818}" type="presParOf" srcId="{A07E0300-94D2-498D-B046-315CA1D135ED}" destId="{CF8C9E0F-CC5A-4140-B936-3F4158ECBB07}" srcOrd="0" destOrd="0" presId="urn:microsoft.com/office/officeart/2005/8/layout/radial1"/>
    <dgm:cxn modelId="{F2BA91B9-1532-46E0-B3FE-53D3F6F38736}" type="presParOf" srcId="{A07E0300-94D2-498D-B046-315CA1D135ED}" destId="{28AAAEB2-D06A-462C-A305-8FF3522F4CBE}" srcOrd="1" destOrd="0" presId="urn:microsoft.com/office/officeart/2005/8/layout/radial1"/>
    <dgm:cxn modelId="{770995BC-B9AC-49C1-A0A6-D7EB8392DC5F}" type="presParOf" srcId="{28AAAEB2-D06A-462C-A305-8FF3522F4CBE}" destId="{6B79E430-C911-4CF6-9F9A-3003F5A1ABBD}" srcOrd="0" destOrd="0" presId="urn:microsoft.com/office/officeart/2005/8/layout/radial1"/>
    <dgm:cxn modelId="{382F85B8-ABDE-4B78-804B-F9CC5FAECB95}" type="presParOf" srcId="{A07E0300-94D2-498D-B046-315CA1D135ED}" destId="{8FD313A0-E9B5-4248-9EFB-35189943569F}" srcOrd="2" destOrd="0" presId="urn:microsoft.com/office/officeart/2005/8/layout/radial1"/>
    <dgm:cxn modelId="{9F9B218F-0A08-41D4-8378-694C8052F074}" type="presParOf" srcId="{A07E0300-94D2-498D-B046-315CA1D135ED}" destId="{C09DBE75-035C-4269-BE87-E65964F79AF8}" srcOrd="3" destOrd="0" presId="urn:microsoft.com/office/officeart/2005/8/layout/radial1"/>
    <dgm:cxn modelId="{A1715DF3-D787-4093-A6FB-B1E23D8F9088}" type="presParOf" srcId="{C09DBE75-035C-4269-BE87-E65964F79AF8}" destId="{08098204-EAA1-439E-B073-508C164900D4}" srcOrd="0" destOrd="0" presId="urn:microsoft.com/office/officeart/2005/8/layout/radial1"/>
    <dgm:cxn modelId="{16D457DC-F58D-4158-AC10-235DED1D9E43}" type="presParOf" srcId="{A07E0300-94D2-498D-B046-315CA1D135ED}" destId="{4DBF46DF-C20D-405D-A39A-7C3D24A5D9BB}" srcOrd="4" destOrd="0" presId="urn:microsoft.com/office/officeart/2005/8/layout/radial1"/>
    <dgm:cxn modelId="{06C291CA-F783-439F-9BA9-23EB691171B6}" type="presParOf" srcId="{A07E0300-94D2-498D-B046-315CA1D135ED}" destId="{9EF253A1-440C-4C32-AF08-91315A14CDF8}" srcOrd="5" destOrd="0" presId="urn:microsoft.com/office/officeart/2005/8/layout/radial1"/>
    <dgm:cxn modelId="{C930BA2D-81B7-4E4D-A714-D1953B78B938}" type="presParOf" srcId="{9EF253A1-440C-4C32-AF08-91315A14CDF8}" destId="{7E9600EC-0F8C-40D1-A8EE-3B7975926EFB}" srcOrd="0" destOrd="0" presId="urn:microsoft.com/office/officeart/2005/8/layout/radial1"/>
    <dgm:cxn modelId="{2040813D-D616-4488-86A9-26DFAB024A51}" type="presParOf" srcId="{A07E0300-94D2-498D-B046-315CA1D135ED}" destId="{6D94541B-770D-4EBD-813F-16B1799271DE}" srcOrd="6" destOrd="0" presId="urn:microsoft.com/office/officeart/2005/8/layout/radial1"/>
    <dgm:cxn modelId="{28B8FB0B-32D1-4BA7-995C-E7D2D666967E}" type="presParOf" srcId="{A07E0300-94D2-498D-B046-315CA1D135ED}" destId="{B77CC8B1-200F-4984-A195-D4D9AE3C79E4}" srcOrd="7" destOrd="0" presId="urn:microsoft.com/office/officeart/2005/8/layout/radial1"/>
    <dgm:cxn modelId="{8AFA3375-FA33-4DBE-960A-34829BCEBE58}" type="presParOf" srcId="{B77CC8B1-200F-4984-A195-D4D9AE3C79E4}" destId="{59E0382F-22B9-4DD9-BE06-BBC40336EDD2}" srcOrd="0" destOrd="0" presId="urn:microsoft.com/office/officeart/2005/8/layout/radial1"/>
    <dgm:cxn modelId="{2DF10BE0-63CA-408A-85FF-B382724E6FDE}" type="presParOf" srcId="{A07E0300-94D2-498D-B046-315CA1D135ED}" destId="{E1534B53-A596-4724-97B5-C2D4C26E5A2F}" srcOrd="8" destOrd="0" presId="urn:microsoft.com/office/officeart/2005/8/layout/radial1"/>
    <dgm:cxn modelId="{36BED03E-8CDD-40AD-8834-B0D695DB6B69}" type="presParOf" srcId="{A07E0300-94D2-498D-B046-315CA1D135ED}" destId="{95C96642-A5F4-474E-B61A-94CB8709C0A6}" srcOrd="9" destOrd="0" presId="urn:microsoft.com/office/officeart/2005/8/layout/radial1"/>
    <dgm:cxn modelId="{E2961757-17FA-45E3-8CE6-35169B196AEA}" type="presParOf" srcId="{95C96642-A5F4-474E-B61A-94CB8709C0A6}" destId="{75BD4444-7405-46ED-B6B2-B511E99DA809}" srcOrd="0" destOrd="0" presId="urn:microsoft.com/office/officeart/2005/8/layout/radial1"/>
    <dgm:cxn modelId="{38B458B3-63EA-4D5E-A697-57CA9C478217}" type="presParOf" srcId="{A07E0300-94D2-498D-B046-315CA1D135ED}" destId="{A9F2425C-D77A-4115-8B40-E9B20025655A}" srcOrd="10" destOrd="0" presId="urn:microsoft.com/office/officeart/2005/8/layout/radial1"/>
    <dgm:cxn modelId="{8C925179-8E50-4B3F-A663-562917F031DE}" type="presParOf" srcId="{A07E0300-94D2-498D-B046-315CA1D135ED}" destId="{0204E4BB-EA9B-40AE-8021-B9906FDCEE90}" srcOrd="11" destOrd="0" presId="urn:microsoft.com/office/officeart/2005/8/layout/radial1"/>
    <dgm:cxn modelId="{1C710B4D-AB92-4795-BF70-7D563ACC24AC}" type="presParOf" srcId="{0204E4BB-EA9B-40AE-8021-B9906FDCEE90}" destId="{9F293A30-9D89-46FC-A121-4EADF537CC35}" srcOrd="0" destOrd="0" presId="urn:microsoft.com/office/officeart/2005/8/layout/radial1"/>
    <dgm:cxn modelId="{39277A8E-A363-4204-9934-22D27D0C3577}" type="presParOf" srcId="{A07E0300-94D2-498D-B046-315CA1D135ED}" destId="{EF7C3AA7-76EB-4EB6-800A-BC8A279F7D9B}" srcOrd="12" destOrd="0" presId="urn:microsoft.com/office/officeart/2005/8/layout/radial1"/>
    <dgm:cxn modelId="{AACF2BE7-1876-4913-9D00-8CCF7F4C2AE2}" type="presParOf" srcId="{A07E0300-94D2-498D-B046-315CA1D135ED}" destId="{2CD377AE-0C4F-41F9-91F6-BB5F9993716F}" srcOrd="13" destOrd="0" presId="urn:microsoft.com/office/officeart/2005/8/layout/radial1"/>
    <dgm:cxn modelId="{2D973ACD-A211-44C5-A69A-7FB75BD1A385}" type="presParOf" srcId="{2CD377AE-0C4F-41F9-91F6-BB5F9993716F}" destId="{C8A2C1D4-B8A8-46AE-A278-87D16A0B9996}" srcOrd="0" destOrd="0" presId="urn:microsoft.com/office/officeart/2005/8/layout/radial1"/>
    <dgm:cxn modelId="{588BBAEF-3844-4810-A486-6D0269B054CE}" type="presParOf" srcId="{A07E0300-94D2-498D-B046-315CA1D135ED}" destId="{D2D69796-7EFE-44F7-B052-10C77C446E2A}" srcOrd="14" destOrd="0" presId="urn:microsoft.com/office/officeart/2005/8/layout/radial1"/>
    <dgm:cxn modelId="{8A8BF23D-C191-41FE-BC85-A590E4DC7B07}" type="presParOf" srcId="{A07E0300-94D2-498D-B046-315CA1D135ED}" destId="{43B6AA48-B422-4734-9826-DC0B267A5DEA}" srcOrd="15" destOrd="0" presId="urn:microsoft.com/office/officeart/2005/8/layout/radial1"/>
    <dgm:cxn modelId="{52519F96-83DD-429F-96DC-58FA27D00157}" type="presParOf" srcId="{43B6AA48-B422-4734-9826-DC0B267A5DEA}" destId="{42E33BF9-BACF-4A4D-9BB7-0EB15B036EF5}" srcOrd="0" destOrd="0" presId="urn:microsoft.com/office/officeart/2005/8/layout/radial1"/>
    <dgm:cxn modelId="{462B3593-10D5-45C0-93EA-F2EAF945856D}" type="presParOf" srcId="{A07E0300-94D2-498D-B046-315CA1D135ED}" destId="{7047C946-6D9E-4912-97A6-142F3CA6C88F}" srcOrd="16" destOrd="0" presId="urn:microsoft.com/office/officeart/2005/8/layout/radial1"/>
    <dgm:cxn modelId="{5DDACB47-1BAF-4DDB-9A67-1F5F4872A7A8}" type="presParOf" srcId="{A07E0300-94D2-498D-B046-315CA1D135ED}" destId="{57CA20BB-455D-4E78-B089-877AA38D1D8F}" srcOrd="17" destOrd="0" presId="urn:microsoft.com/office/officeart/2005/8/layout/radial1"/>
    <dgm:cxn modelId="{967BA14C-5791-44BF-B157-03EDF6593321}" type="presParOf" srcId="{57CA20BB-455D-4E78-B089-877AA38D1D8F}" destId="{D947E07F-0717-4F75-A8C7-6EBCB3E490AC}" srcOrd="0" destOrd="0" presId="urn:microsoft.com/office/officeart/2005/8/layout/radial1"/>
    <dgm:cxn modelId="{6E5F938F-F373-48A4-9C98-065361EDF61B}" type="presParOf" srcId="{A07E0300-94D2-498D-B046-315CA1D135ED}" destId="{555924B7-E7A9-4B7C-A8B4-FF7142E2D719}" srcOrd="18" destOrd="0" presId="urn:microsoft.com/office/officeart/2005/8/layout/radial1"/>
    <dgm:cxn modelId="{7587E334-5CC3-4C2E-9413-18C625EC147E}" type="presParOf" srcId="{A07E0300-94D2-498D-B046-315CA1D135ED}" destId="{BBE3BD05-8E10-4E4E-9621-34F9F9F9966F}" srcOrd="19" destOrd="0" presId="urn:microsoft.com/office/officeart/2005/8/layout/radial1"/>
    <dgm:cxn modelId="{8307F328-FE95-4504-931D-51FB0E17345B}" type="presParOf" srcId="{BBE3BD05-8E10-4E4E-9621-34F9F9F9966F}" destId="{9D2E86A6-D101-44BD-B60F-0EEEED53A68B}" srcOrd="0" destOrd="0" presId="urn:microsoft.com/office/officeart/2005/8/layout/radial1"/>
    <dgm:cxn modelId="{31321CA5-453F-4D7F-A9F6-FD62080A152B}" type="presParOf" srcId="{A07E0300-94D2-498D-B046-315CA1D135ED}" destId="{9E609DA9-9E92-4A05-B57C-23BE2AC61A54}" srcOrd="20" destOrd="0" presId="urn:microsoft.com/office/officeart/2005/8/layout/radial1"/>
    <dgm:cxn modelId="{C65A0793-26ED-4F86-A5A2-13FD07E61188}" type="presParOf" srcId="{A07E0300-94D2-498D-B046-315CA1D135ED}" destId="{2991926F-52C5-4401-AD73-1B47D0109762}" srcOrd="21" destOrd="0" presId="urn:microsoft.com/office/officeart/2005/8/layout/radial1"/>
    <dgm:cxn modelId="{E75BDD82-755F-495A-AD9D-E61D5F19CD25}" type="presParOf" srcId="{2991926F-52C5-4401-AD73-1B47D0109762}" destId="{094A0201-E32C-4682-9087-E317DF9733D7}" srcOrd="0" destOrd="0" presId="urn:microsoft.com/office/officeart/2005/8/layout/radial1"/>
    <dgm:cxn modelId="{ADB9BD58-2F00-4558-958F-6C4C9687D20F}" type="presParOf" srcId="{A07E0300-94D2-498D-B046-315CA1D135ED}" destId="{E1B3E860-2718-4E79-A46B-3E944D554A45}" srcOrd="22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C9E0F-CC5A-4140-B936-3F4158ECBB07}">
      <dsp:nvSpPr>
        <dsp:cNvPr id="0" name=""/>
        <dsp:cNvSpPr/>
      </dsp:nvSpPr>
      <dsp:spPr>
        <a:xfrm>
          <a:off x="3273528" y="2392831"/>
          <a:ext cx="1025370" cy="10253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600" b="1" kern="1200" smtClean="0">
              <a:latin typeface="Aka-AcidGR-DiaryGirl" pitchFamily="2" charset="-95"/>
              <a:ea typeface="Aka-AcidGR-DiaryGirl" pitchFamily="2" charset="-95"/>
            </a:rPr>
            <a:t>γκ</a:t>
          </a:r>
          <a:endParaRPr lang="el-GR" sz="4600" b="1" kern="1200" dirty="0">
            <a:latin typeface="Aka-AcidGR-DiaryGirl" pitchFamily="2" charset="-95"/>
            <a:ea typeface="Aka-AcidGR-DiaryGirl" pitchFamily="2" charset="-95"/>
          </a:endParaRPr>
        </a:p>
      </dsp:txBody>
      <dsp:txXfrm>
        <a:off x="3423690" y="2542993"/>
        <a:ext cx="725046" cy="725046"/>
      </dsp:txXfrm>
    </dsp:sp>
    <dsp:sp modelId="{28AAAEB2-D06A-462C-A305-8FF3522F4CBE}">
      <dsp:nvSpPr>
        <dsp:cNvPr id="0" name=""/>
        <dsp:cNvSpPr/>
      </dsp:nvSpPr>
      <dsp:spPr>
        <a:xfrm rot="16200000">
          <a:off x="3113990" y="1708421"/>
          <a:ext cx="1344446" cy="24373"/>
        </a:xfrm>
        <a:custGeom>
          <a:avLst/>
          <a:gdLst/>
          <a:ahLst/>
          <a:cxnLst/>
          <a:rect l="0" t="0" r="0" b="0"/>
          <a:pathLst>
            <a:path>
              <a:moveTo>
                <a:pt x="0" y="12186"/>
              </a:moveTo>
              <a:lnTo>
                <a:pt x="1344446" y="1218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b="1" kern="1200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sp:txBody>
      <dsp:txXfrm>
        <a:off x="3752602" y="1686997"/>
        <a:ext cx="67222" cy="67222"/>
      </dsp:txXfrm>
    </dsp:sp>
    <dsp:sp modelId="{8FD313A0-E9B5-4248-9EFB-35189943569F}">
      <dsp:nvSpPr>
        <dsp:cNvPr id="0" name=""/>
        <dsp:cNvSpPr/>
      </dsp:nvSpPr>
      <dsp:spPr>
        <a:xfrm>
          <a:off x="3273528" y="23014"/>
          <a:ext cx="1025370" cy="10253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200" b="1" kern="1200" dirty="0" smtClean="0">
              <a:latin typeface="Aka-AcidGR-DiaryGirl" pitchFamily="2" charset="-95"/>
              <a:ea typeface="Aka-AcidGR-DiaryGirl" pitchFamily="2" charset="-95"/>
            </a:rPr>
            <a:t>α</a:t>
          </a:r>
          <a:endParaRPr lang="el-GR" sz="4200" b="1" kern="1200" dirty="0">
            <a:latin typeface="Aka-AcidGR-DiaryGirl" pitchFamily="2" charset="-95"/>
            <a:ea typeface="Aka-AcidGR-DiaryGirl" pitchFamily="2" charset="-95"/>
          </a:endParaRPr>
        </a:p>
      </dsp:txBody>
      <dsp:txXfrm>
        <a:off x="3423690" y="173176"/>
        <a:ext cx="725046" cy="725046"/>
      </dsp:txXfrm>
    </dsp:sp>
    <dsp:sp modelId="{C09DBE75-035C-4269-BE87-E65964F79AF8}">
      <dsp:nvSpPr>
        <dsp:cNvPr id="0" name=""/>
        <dsp:cNvSpPr/>
      </dsp:nvSpPr>
      <dsp:spPr>
        <a:xfrm rot="18163636">
          <a:off x="3754600" y="1896521"/>
          <a:ext cx="1344446" cy="24373"/>
        </a:xfrm>
        <a:custGeom>
          <a:avLst/>
          <a:gdLst/>
          <a:ahLst/>
          <a:cxnLst/>
          <a:rect l="0" t="0" r="0" b="0"/>
          <a:pathLst>
            <a:path>
              <a:moveTo>
                <a:pt x="0" y="12186"/>
              </a:moveTo>
              <a:lnTo>
                <a:pt x="1344446" y="1218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b="1" kern="1200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sp:txBody>
      <dsp:txXfrm>
        <a:off x="4393212" y="1875097"/>
        <a:ext cx="67222" cy="67222"/>
      </dsp:txXfrm>
    </dsp:sp>
    <dsp:sp modelId="{4DBF46DF-C20D-405D-A39A-7C3D24A5D9BB}">
      <dsp:nvSpPr>
        <dsp:cNvPr id="0" name=""/>
        <dsp:cNvSpPr/>
      </dsp:nvSpPr>
      <dsp:spPr>
        <a:xfrm>
          <a:off x="4554748" y="399214"/>
          <a:ext cx="1025370" cy="10253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200" b="1" kern="1200" smtClean="0">
              <a:latin typeface="Aka-AcidGR-DiaryGirl" pitchFamily="2" charset="-95"/>
              <a:ea typeface="Aka-AcidGR-DiaryGirl" pitchFamily="2" charset="-95"/>
            </a:rPr>
            <a:t>ε</a:t>
          </a:r>
          <a:endParaRPr lang="el-GR" sz="4200" b="1" kern="1200" dirty="0">
            <a:latin typeface="Aka-AcidGR-DiaryGirl" pitchFamily="2" charset="-95"/>
            <a:ea typeface="Aka-AcidGR-DiaryGirl" pitchFamily="2" charset="-95"/>
          </a:endParaRPr>
        </a:p>
      </dsp:txBody>
      <dsp:txXfrm>
        <a:off x="4704910" y="549376"/>
        <a:ext cx="725046" cy="725046"/>
      </dsp:txXfrm>
    </dsp:sp>
    <dsp:sp modelId="{9EF253A1-440C-4C32-AF08-91315A14CDF8}">
      <dsp:nvSpPr>
        <dsp:cNvPr id="0" name=""/>
        <dsp:cNvSpPr/>
      </dsp:nvSpPr>
      <dsp:spPr>
        <a:xfrm rot="20127273">
          <a:off x="4191821" y="2401101"/>
          <a:ext cx="1344446" cy="24373"/>
        </a:xfrm>
        <a:custGeom>
          <a:avLst/>
          <a:gdLst/>
          <a:ahLst/>
          <a:cxnLst/>
          <a:rect l="0" t="0" r="0" b="0"/>
          <a:pathLst>
            <a:path>
              <a:moveTo>
                <a:pt x="0" y="12186"/>
              </a:moveTo>
              <a:lnTo>
                <a:pt x="1344446" y="1218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b="1" kern="1200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sp:txBody>
      <dsp:txXfrm>
        <a:off x="4830433" y="2379677"/>
        <a:ext cx="67222" cy="67222"/>
      </dsp:txXfrm>
    </dsp:sp>
    <dsp:sp modelId="{6D94541B-770D-4EBD-813F-16B1799271DE}">
      <dsp:nvSpPr>
        <dsp:cNvPr id="0" name=""/>
        <dsp:cNvSpPr/>
      </dsp:nvSpPr>
      <dsp:spPr>
        <a:xfrm>
          <a:off x="5429190" y="1408374"/>
          <a:ext cx="1025370" cy="10253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200" b="1" kern="1200" smtClean="0">
              <a:latin typeface="Aka-AcidGR-DiaryGirl" pitchFamily="2" charset="-95"/>
              <a:ea typeface="Aka-AcidGR-DiaryGirl" pitchFamily="2" charset="-95"/>
            </a:rPr>
            <a:t>ι</a:t>
          </a:r>
          <a:endParaRPr lang="el-GR" sz="4200" b="1" kern="1200" dirty="0">
            <a:latin typeface="Aka-AcidGR-DiaryGirl" pitchFamily="2" charset="-95"/>
            <a:ea typeface="Aka-AcidGR-DiaryGirl" pitchFamily="2" charset="-95"/>
          </a:endParaRPr>
        </a:p>
      </dsp:txBody>
      <dsp:txXfrm>
        <a:off x="5579352" y="1558536"/>
        <a:ext cx="725046" cy="725046"/>
      </dsp:txXfrm>
    </dsp:sp>
    <dsp:sp modelId="{B77CC8B1-200F-4984-A195-D4D9AE3C79E4}">
      <dsp:nvSpPr>
        <dsp:cNvPr id="0" name=""/>
        <dsp:cNvSpPr/>
      </dsp:nvSpPr>
      <dsp:spPr>
        <a:xfrm rot="490909">
          <a:off x="4286838" y="3061960"/>
          <a:ext cx="1344446" cy="24373"/>
        </a:xfrm>
        <a:custGeom>
          <a:avLst/>
          <a:gdLst/>
          <a:ahLst/>
          <a:cxnLst/>
          <a:rect l="0" t="0" r="0" b="0"/>
          <a:pathLst>
            <a:path>
              <a:moveTo>
                <a:pt x="0" y="12186"/>
              </a:moveTo>
              <a:lnTo>
                <a:pt x="1344446" y="1218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b="1" kern="1200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sp:txBody>
      <dsp:txXfrm>
        <a:off x="4925450" y="3040536"/>
        <a:ext cx="67222" cy="67222"/>
      </dsp:txXfrm>
    </dsp:sp>
    <dsp:sp modelId="{E1534B53-A596-4724-97B5-C2D4C26E5A2F}">
      <dsp:nvSpPr>
        <dsp:cNvPr id="0" name=""/>
        <dsp:cNvSpPr/>
      </dsp:nvSpPr>
      <dsp:spPr>
        <a:xfrm>
          <a:off x="5619224" y="2730092"/>
          <a:ext cx="1025370" cy="10253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200" b="1" kern="1200" smtClean="0">
              <a:latin typeface="Aka-AcidGR-DiaryGirl" pitchFamily="2" charset="-95"/>
              <a:ea typeface="Aka-AcidGR-DiaryGirl" pitchFamily="2" charset="-95"/>
            </a:rPr>
            <a:t>ο</a:t>
          </a:r>
          <a:endParaRPr lang="el-GR" sz="4200" b="1" kern="1200" dirty="0">
            <a:latin typeface="Aka-AcidGR-DiaryGirl" pitchFamily="2" charset="-95"/>
            <a:ea typeface="Aka-AcidGR-DiaryGirl" pitchFamily="2" charset="-95"/>
          </a:endParaRPr>
        </a:p>
      </dsp:txBody>
      <dsp:txXfrm>
        <a:off x="5769386" y="2880254"/>
        <a:ext cx="725046" cy="725046"/>
      </dsp:txXfrm>
    </dsp:sp>
    <dsp:sp modelId="{95C96642-A5F4-474E-B61A-94CB8709C0A6}">
      <dsp:nvSpPr>
        <dsp:cNvPr id="0" name=""/>
        <dsp:cNvSpPr/>
      </dsp:nvSpPr>
      <dsp:spPr>
        <a:xfrm rot="2454545">
          <a:off x="4009484" y="3669280"/>
          <a:ext cx="1344446" cy="24373"/>
        </a:xfrm>
        <a:custGeom>
          <a:avLst/>
          <a:gdLst/>
          <a:ahLst/>
          <a:cxnLst/>
          <a:rect l="0" t="0" r="0" b="0"/>
          <a:pathLst>
            <a:path>
              <a:moveTo>
                <a:pt x="0" y="12186"/>
              </a:moveTo>
              <a:lnTo>
                <a:pt x="1344446" y="1218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b="1" kern="1200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sp:txBody>
      <dsp:txXfrm>
        <a:off x="4648096" y="3647856"/>
        <a:ext cx="67222" cy="67222"/>
      </dsp:txXfrm>
    </dsp:sp>
    <dsp:sp modelId="{A9F2425C-D77A-4115-8B40-E9B20025655A}">
      <dsp:nvSpPr>
        <dsp:cNvPr id="0" name=""/>
        <dsp:cNvSpPr/>
      </dsp:nvSpPr>
      <dsp:spPr>
        <a:xfrm>
          <a:off x="5064517" y="3944732"/>
          <a:ext cx="1025370" cy="102537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200" b="1" kern="1200" smtClean="0">
              <a:latin typeface="Aka-AcidGR-DiaryGirl" pitchFamily="2" charset="-95"/>
              <a:ea typeface="Aka-AcidGR-DiaryGirl" pitchFamily="2" charset="-95"/>
            </a:rPr>
            <a:t>η</a:t>
          </a:r>
          <a:endParaRPr lang="el-GR" sz="4200" b="1" kern="1200" dirty="0">
            <a:latin typeface="Aka-AcidGR-DiaryGirl" pitchFamily="2" charset="-95"/>
            <a:ea typeface="Aka-AcidGR-DiaryGirl" pitchFamily="2" charset="-95"/>
          </a:endParaRPr>
        </a:p>
      </dsp:txBody>
      <dsp:txXfrm>
        <a:off x="5214679" y="4094894"/>
        <a:ext cx="725046" cy="725046"/>
      </dsp:txXfrm>
    </dsp:sp>
    <dsp:sp modelId="{0204E4BB-EA9B-40AE-8021-B9906FDCEE90}">
      <dsp:nvSpPr>
        <dsp:cNvPr id="0" name=""/>
        <dsp:cNvSpPr/>
      </dsp:nvSpPr>
      <dsp:spPr>
        <a:xfrm rot="4418182">
          <a:off x="3447817" y="4030241"/>
          <a:ext cx="1344446" cy="24373"/>
        </a:xfrm>
        <a:custGeom>
          <a:avLst/>
          <a:gdLst/>
          <a:ahLst/>
          <a:cxnLst/>
          <a:rect l="0" t="0" r="0" b="0"/>
          <a:pathLst>
            <a:path>
              <a:moveTo>
                <a:pt x="0" y="12186"/>
              </a:moveTo>
              <a:lnTo>
                <a:pt x="1344446" y="1218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b="1" kern="1200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sp:txBody>
      <dsp:txXfrm>
        <a:off x="4086430" y="4008817"/>
        <a:ext cx="67222" cy="67222"/>
      </dsp:txXfrm>
    </dsp:sp>
    <dsp:sp modelId="{EF7C3AA7-76EB-4EB6-800A-BC8A279F7D9B}">
      <dsp:nvSpPr>
        <dsp:cNvPr id="0" name=""/>
        <dsp:cNvSpPr/>
      </dsp:nvSpPr>
      <dsp:spPr>
        <a:xfrm>
          <a:off x="3941183" y="4666654"/>
          <a:ext cx="1025370" cy="10253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200" b="1" kern="1200" smtClean="0">
              <a:latin typeface="Aka-AcidGR-DiaryGirl" pitchFamily="2" charset="-95"/>
              <a:ea typeface="Aka-AcidGR-DiaryGirl" pitchFamily="2" charset="-95"/>
            </a:rPr>
            <a:t>ω </a:t>
          </a:r>
          <a:endParaRPr lang="el-GR" sz="4200" b="1" kern="1200" dirty="0">
            <a:latin typeface="Aka-AcidGR-DiaryGirl" pitchFamily="2" charset="-95"/>
            <a:ea typeface="Aka-AcidGR-DiaryGirl" pitchFamily="2" charset="-95"/>
          </a:endParaRPr>
        </a:p>
      </dsp:txBody>
      <dsp:txXfrm>
        <a:off x="4091345" y="4816816"/>
        <a:ext cx="725046" cy="725046"/>
      </dsp:txXfrm>
    </dsp:sp>
    <dsp:sp modelId="{2CD377AE-0C4F-41F9-91F6-BB5F9993716F}">
      <dsp:nvSpPr>
        <dsp:cNvPr id="0" name=""/>
        <dsp:cNvSpPr/>
      </dsp:nvSpPr>
      <dsp:spPr>
        <a:xfrm rot="6381818">
          <a:off x="2780163" y="4030241"/>
          <a:ext cx="1344446" cy="24373"/>
        </a:xfrm>
        <a:custGeom>
          <a:avLst/>
          <a:gdLst/>
          <a:ahLst/>
          <a:cxnLst/>
          <a:rect l="0" t="0" r="0" b="0"/>
          <a:pathLst>
            <a:path>
              <a:moveTo>
                <a:pt x="0" y="12186"/>
              </a:moveTo>
              <a:lnTo>
                <a:pt x="1344446" y="1218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b="1" kern="1200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sp:txBody>
      <dsp:txXfrm rot="10800000">
        <a:off x="3418775" y="4008817"/>
        <a:ext cx="67222" cy="67222"/>
      </dsp:txXfrm>
    </dsp:sp>
    <dsp:sp modelId="{D2D69796-7EFE-44F7-B052-10C77C446E2A}">
      <dsp:nvSpPr>
        <dsp:cNvPr id="0" name=""/>
        <dsp:cNvSpPr/>
      </dsp:nvSpPr>
      <dsp:spPr>
        <a:xfrm>
          <a:off x="2605874" y="4666654"/>
          <a:ext cx="1025370" cy="10253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200" b="1" kern="1200" smtClean="0">
              <a:latin typeface="Aka-AcidGR-DiaryGirl" pitchFamily="2" charset="-95"/>
              <a:ea typeface="Aka-AcidGR-DiaryGirl" pitchFamily="2" charset="-95"/>
            </a:rPr>
            <a:t>υ</a:t>
          </a:r>
          <a:endParaRPr lang="el-GR" sz="4200" b="1" kern="1200" dirty="0">
            <a:latin typeface="Aka-AcidGR-DiaryGirl" pitchFamily="2" charset="-95"/>
            <a:ea typeface="Aka-AcidGR-DiaryGirl" pitchFamily="2" charset="-95"/>
          </a:endParaRPr>
        </a:p>
      </dsp:txBody>
      <dsp:txXfrm>
        <a:off x="2756036" y="4816816"/>
        <a:ext cx="725046" cy="725046"/>
      </dsp:txXfrm>
    </dsp:sp>
    <dsp:sp modelId="{43B6AA48-B422-4734-9826-DC0B267A5DEA}">
      <dsp:nvSpPr>
        <dsp:cNvPr id="0" name=""/>
        <dsp:cNvSpPr/>
      </dsp:nvSpPr>
      <dsp:spPr>
        <a:xfrm rot="8345455">
          <a:off x="2218496" y="3669280"/>
          <a:ext cx="1344446" cy="24373"/>
        </a:xfrm>
        <a:custGeom>
          <a:avLst/>
          <a:gdLst/>
          <a:ahLst/>
          <a:cxnLst/>
          <a:rect l="0" t="0" r="0" b="0"/>
          <a:pathLst>
            <a:path>
              <a:moveTo>
                <a:pt x="0" y="12186"/>
              </a:moveTo>
              <a:lnTo>
                <a:pt x="1344446" y="1218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b="1" kern="1200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sp:txBody>
      <dsp:txXfrm rot="10800000">
        <a:off x="2857108" y="3647856"/>
        <a:ext cx="67222" cy="67222"/>
      </dsp:txXfrm>
    </dsp:sp>
    <dsp:sp modelId="{7047C946-6D9E-4912-97A6-142F3CA6C88F}">
      <dsp:nvSpPr>
        <dsp:cNvPr id="0" name=""/>
        <dsp:cNvSpPr/>
      </dsp:nvSpPr>
      <dsp:spPr>
        <a:xfrm>
          <a:off x="1482540" y="3944732"/>
          <a:ext cx="1025370" cy="10253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200" b="1" kern="1200" smtClean="0">
              <a:latin typeface="Aka-AcidGR-DiaryGirl" pitchFamily="2" charset="-95"/>
              <a:ea typeface="Aka-AcidGR-DiaryGirl" pitchFamily="2" charset="-95"/>
            </a:rPr>
            <a:t>αι</a:t>
          </a:r>
          <a:endParaRPr lang="el-GR" sz="4200" b="1" kern="1200" dirty="0">
            <a:latin typeface="Aka-AcidGR-DiaryGirl" pitchFamily="2" charset="-95"/>
            <a:ea typeface="Aka-AcidGR-DiaryGirl" pitchFamily="2" charset="-95"/>
          </a:endParaRPr>
        </a:p>
      </dsp:txBody>
      <dsp:txXfrm>
        <a:off x="1632702" y="4094894"/>
        <a:ext cx="725046" cy="725046"/>
      </dsp:txXfrm>
    </dsp:sp>
    <dsp:sp modelId="{57CA20BB-455D-4E78-B089-877AA38D1D8F}">
      <dsp:nvSpPr>
        <dsp:cNvPr id="0" name=""/>
        <dsp:cNvSpPr/>
      </dsp:nvSpPr>
      <dsp:spPr>
        <a:xfrm rot="10309091">
          <a:off x="1941142" y="3061960"/>
          <a:ext cx="1344446" cy="24373"/>
        </a:xfrm>
        <a:custGeom>
          <a:avLst/>
          <a:gdLst/>
          <a:ahLst/>
          <a:cxnLst/>
          <a:rect l="0" t="0" r="0" b="0"/>
          <a:pathLst>
            <a:path>
              <a:moveTo>
                <a:pt x="0" y="12186"/>
              </a:moveTo>
              <a:lnTo>
                <a:pt x="1344446" y="1218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b="1" kern="1200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sp:txBody>
      <dsp:txXfrm rot="10800000">
        <a:off x="2579754" y="3040536"/>
        <a:ext cx="67222" cy="67222"/>
      </dsp:txXfrm>
    </dsp:sp>
    <dsp:sp modelId="{555924B7-E7A9-4B7C-A8B4-FF7142E2D719}">
      <dsp:nvSpPr>
        <dsp:cNvPr id="0" name=""/>
        <dsp:cNvSpPr/>
      </dsp:nvSpPr>
      <dsp:spPr>
        <a:xfrm>
          <a:off x="927833" y="2730092"/>
          <a:ext cx="1025370" cy="10253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200" b="1" kern="1200" smtClean="0">
              <a:latin typeface="Aka-AcidGR-DiaryGirl" pitchFamily="2" charset="-95"/>
              <a:ea typeface="Aka-AcidGR-DiaryGirl" pitchFamily="2" charset="-95"/>
            </a:rPr>
            <a:t>ει</a:t>
          </a:r>
          <a:endParaRPr lang="el-GR" sz="4200" b="1" kern="1200" dirty="0">
            <a:latin typeface="Aka-AcidGR-DiaryGirl" pitchFamily="2" charset="-95"/>
            <a:ea typeface="Aka-AcidGR-DiaryGirl" pitchFamily="2" charset="-95"/>
          </a:endParaRPr>
        </a:p>
      </dsp:txBody>
      <dsp:txXfrm>
        <a:off x="1077995" y="2880254"/>
        <a:ext cx="725046" cy="725046"/>
      </dsp:txXfrm>
    </dsp:sp>
    <dsp:sp modelId="{BBE3BD05-8E10-4E4E-9621-34F9F9F9966F}">
      <dsp:nvSpPr>
        <dsp:cNvPr id="0" name=""/>
        <dsp:cNvSpPr/>
      </dsp:nvSpPr>
      <dsp:spPr>
        <a:xfrm rot="12272727">
          <a:off x="2036159" y="2401101"/>
          <a:ext cx="1344446" cy="24373"/>
        </a:xfrm>
        <a:custGeom>
          <a:avLst/>
          <a:gdLst/>
          <a:ahLst/>
          <a:cxnLst/>
          <a:rect l="0" t="0" r="0" b="0"/>
          <a:pathLst>
            <a:path>
              <a:moveTo>
                <a:pt x="0" y="12186"/>
              </a:moveTo>
              <a:lnTo>
                <a:pt x="1344446" y="1218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b="1" kern="1200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sp:txBody>
      <dsp:txXfrm rot="10800000">
        <a:off x="2674772" y="2379677"/>
        <a:ext cx="67222" cy="67222"/>
      </dsp:txXfrm>
    </dsp:sp>
    <dsp:sp modelId="{9E609DA9-9E92-4A05-B57C-23BE2AC61A54}">
      <dsp:nvSpPr>
        <dsp:cNvPr id="0" name=""/>
        <dsp:cNvSpPr/>
      </dsp:nvSpPr>
      <dsp:spPr>
        <a:xfrm>
          <a:off x="1117867" y="1408374"/>
          <a:ext cx="1025370" cy="102537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200" b="1" kern="1200" smtClean="0">
              <a:latin typeface="Aka-AcidGR-DiaryGirl" pitchFamily="2" charset="-95"/>
              <a:ea typeface="Aka-AcidGR-DiaryGirl" pitchFamily="2" charset="-95"/>
            </a:rPr>
            <a:t>οι</a:t>
          </a:r>
          <a:endParaRPr lang="el-GR" sz="4200" b="1" kern="1200" dirty="0">
            <a:latin typeface="Aka-AcidGR-DiaryGirl" pitchFamily="2" charset="-95"/>
            <a:ea typeface="Aka-AcidGR-DiaryGirl" pitchFamily="2" charset="-95"/>
          </a:endParaRPr>
        </a:p>
      </dsp:txBody>
      <dsp:txXfrm>
        <a:off x="1268029" y="1558536"/>
        <a:ext cx="725046" cy="725046"/>
      </dsp:txXfrm>
    </dsp:sp>
    <dsp:sp modelId="{2991926F-52C5-4401-AD73-1B47D0109762}">
      <dsp:nvSpPr>
        <dsp:cNvPr id="0" name=""/>
        <dsp:cNvSpPr/>
      </dsp:nvSpPr>
      <dsp:spPr>
        <a:xfrm rot="14236364">
          <a:off x="2473380" y="1896521"/>
          <a:ext cx="1344446" cy="24373"/>
        </a:xfrm>
        <a:custGeom>
          <a:avLst/>
          <a:gdLst/>
          <a:ahLst/>
          <a:cxnLst/>
          <a:rect l="0" t="0" r="0" b="0"/>
          <a:pathLst>
            <a:path>
              <a:moveTo>
                <a:pt x="0" y="12186"/>
              </a:moveTo>
              <a:lnTo>
                <a:pt x="1344446" y="1218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b="1" kern="1200"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sp:txBody>
      <dsp:txXfrm rot="10800000">
        <a:off x="3111992" y="1875097"/>
        <a:ext cx="67222" cy="67222"/>
      </dsp:txXfrm>
    </dsp:sp>
    <dsp:sp modelId="{E1B3E860-2718-4E79-A46B-3E944D554A45}">
      <dsp:nvSpPr>
        <dsp:cNvPr id="0" name=""/>
        <dsp:cNvSpPr/>
      </dsp:nvSpPr>
      <dsp:spPr>
        <a:xfrm>
          <a:off x="1992308" y="399214"/>
          <a:ext cx="1025370" cy="10253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200" b="1" kern="1200" dirty="0" smtClean="0">
              <a:latin typeface="Aka-AcidGR-DiaryGirl" pitchFamily="2" charset="-95"/>
              <a:ea typeface="Aka-AcidGR-DiaryGirl" pitchFamily="2" charset="-95"/>
            </a:rPr>
            <a:t>ου</a:t>
          </a:r>
          <a:endParaRPr lang="el-GR" sz="4200" b="1" kern="1200" dirty="0">
            <a:latin typeface="Aka-AcidGR-DiaryGirl" pitchFamily="2" charset="-95"/>
            <a:ea typeface="Aka-AcidGR-DiaryGirl" pitchFamily="2" charset="-95"/>
          </a:endParaRPr>
        </a:p>
      </dsp:txBody>
      <dsp:txXfrm>
        <a:off x="2142470" y="549376"/>
        <a:ext cx="725046" cy="7250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C9E0F-CC5A-4140-B936-3F4158ECBB07}">
      <dsp:nvSpPr>
        <dsp:cNvPr id="0" name=""/>
        <dsp:cNvSpPr/>
      </dsp:nvSpPr>
      <dsp:spPr>
        <a:xfrm>
          <a:off x="3273528" y="2392831"/>
          <a:ext cx="1025370" cy="10253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500" b="1" kern="1200" dirty="0" err="1" smtClean="0">
              <a:ln>
                <a:solidFill>
                  <a:schemeClr val="tx1"/>
                </a:solidFill>
              </a:ln>
              <a:latin typeface="Aka-AcidGR-DiaryGirl" pitchFamily="2" charset="-95"/>
              <a:ea typeface="Aka-AcidGR-DiaryGirl" pitchFamily="2" charset="-95"/>
            </a:rPr>
            <a:t>γγ</a:t>
          </a:r>
          <a:endParaRPr lang="el-GR" sz="4500" b="1" kern="1200" dirty="0">
            <a:ln>
              <a:solidFill>
                <a:schemeClr val="tx1"/>
              </a:solidFill>
            </a:ln>
            <a:latin typeface="Aka-AcidGR-DiaryGirl" pitchFamily="2" charset="-95"/>
            <a:ea typeface="Aka-AcidGR-DiaryGirl" pitchFamily="2" charset="-95"/>
          </a:endParaRPr>
        </a:p>
      </dsp:txBody>
      <dsp:txXfrm>
        <a:off x="3423690" y="2542993"/>
        <a:ext cx="725046" cy="725046"/>
      </dsp:txXfrm>
    </dsp:sp>
    <dsp:sp modelId="{28AAAEB2-D06A-462C-A305-8FF3522F4CBE}">
      <dsp:nvSpPr>
        <dsp:cNvPr id="0" name=""/>
        <dsp:cNvSpPr/>
      </dsp:nvSpPr>
      <dsp:spPr>
        <a:xfrm rot="16200000">
          <a:off x="3113990" y="1708421"/>
          <a:ext cx="1344446" cy="24373"/>
        </a:xfrm>
        <a:custGeom>
          <a:avLst/>
          <a:gdLst/>
          <a:ahLst/>
          <a:cxnLst/>
          <a:rect l="0" t="0" r="0" b="0"/>
          <a:pathLst>
            <a:path>
              <a:moveTo>
                <a:pt x="0" y="12186"/>
              </a:moveTo>
              <a:lnTo>
                <a:pt x="1344446" y="1218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b="1" kern="1200">
            <a:ln>
              <a:solidFill>
                <a:schemeClr val="tx1"/>
              </a:solidFill>
            </a:ln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sp:txBody>
      <dsp:txXfrm>
        <a:off x="3752602" y="1686997"/>
        <a:ext cx="67222" cy="67222"/>
      </dsp:txXfrm>
    </dsp:sp>
    <dsp:sp modelId="{8FD313A0-E9B5-4248-9EFB-35189943569F}">
      <dsp:nvSpPr>
        <dsp:cNvPr id="0" name=""/>
        <dsp:cNvSpPr/>
      </dsp:nvSpPr>
      <dsp:spPr>
        <a:xfrm>
          <a:off x="3273528" y="23014"/>
          <a:ext cx="1025370" cy="10253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200" b="1" kern="1200" dirty="0" smtClean="0">
              <a:ln>
                <a:solidFill>
                  <a:schemeClr val="tx1"/>
                </a:solidFill>
              </a:ln>
              <a:latin typeface="Aka-AcidGR-DiaryGirl" pitchFamily="2" charset="-95"/>
              <a:ea typeface="Aka-AcidGR-DiaryGirl" pitchFamily="2" charset="-95"/>
            </a:rPr>
            <a:t>α</a:t>
          </a:r>
          <a:endParaRPr lang="el-GR" sz="4200" b="1" kern="1200" dirty="0">
            <a:ln>
              <a:solidFill>
                <a:schemeClr val="tx1"/>
              </a:solidFill>
            </a:ln>
            <a:latin typeface="Aka-AcidGR-DiaryGirl" pitchFamily="2" charset="-95"/>
            <a:ea typeface="Aka-AcidGR-DiaryGirl" pitchFamily="2" charset="-95"/>
          </a:endParaRPr>
        </a:p>
      </dsp:txBody>
      <dsp:txXfrm>
        <a:off x="3423690" y="173176"/>
        <a:ext cx="725046" cy="725046"/>
      </dsp:txXfrm>
    </dsp:sp>
    <dsp:sp modelId="{C09DBE75-035C-4269-BE87-E65964F79AF8}">
      <dsp:nvSpPr>
        <dsp:cNvPr id="0" name=""/>
        <dsp:cNvSpPr/>
      </dsp:nvSpPr>
      <dsp:spPr>
        <a:xfrm rot="18163636">
          <a:off x="3754600" y="1896521"/>
          <a:ext cx="1344446" cy="24373"/>
        </a:xfrm>
        <a:custGeom>
          <a:avLst/>
          <a:gdLst/>
          <a:ahLst/>
          <a:cxnLst/>
          <a:rect l="0" t="0" r="0" b="0"/>
          <a:pathLst>
            <a:path>
              <a:moveTo>
                <a:pt x="0" y="12186"/>
              </a:moveTo>
              <a:lnTo>
                <a:pt x="1344446" y="1218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b="1" kern="1200">
            <a:ln>
              <a:solidFill>
                <a:schemeClr val="tx1"/>
              </a:solidFill>
            </a:ln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sp:txBody>
      <dsp:txXfrm>
        <a:off x="4393212" y="1875097"/>
        <a:ext cx="67222" cy="67222"/>
      </dsp:txXfrm>
    </dsp:sp>
    <dsp:sp modelId="{4DBF46DF-C20D-405D-A39A-7C3D24A5D9BB}">
      <dsp:nvSpPr>
        <dsp:cNvPr id="0" name=""/>
        <dsp:cNvSpPr/>
      </dsp:nvSpPr>
      <dsp:spPr>
        <a:xfrm>
          <a:off x="4554748" y="399214"/>
          <a:ext cx="1025370" cy="10253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200" b="1" kern="1200" smtClean="0">
              <a:ln>
                <a:solidFill>
                  <a:schemeClr val="tx1"/>
                </a:solidFill>
              </a:ln>
              <a:latin typeface="Aka-AcidGR-DiaryGirl" pitchFamily="2" charset="-95"/>
              <a:ea typeface="Aka-AcidGR-DiaryGirl" pitchFamily="2" charset="-95"/>
            </a:rPr>
            <a:t>ε</a:t>
          </a:r>
          <a:endParaRPr lang="el-GR" sz="4200" b="1" kern="1200" dirty="0">
            <a:ln>
              <a:solidFill>
                <a:schemeClr val="tx1"/>
              </a:solidFill>
            </a:ln>
            <a:latin typeface="Aka-AcidGR-DiaryGirl" pitchFamily="2" charset="-95"/>
            <a:ea typeface="Aka-AcidGR-DiaryGirl" pitchFamily="2" charset="-95"/>
          </a:endParaRPr>
        </a:p>
      </dsp:txBody>
      <dsp:txXfrm>
        <a:off x="4704910" y="549376"/>
        <a:ext cx="725046" cy="725046"/>
      </dsp:txXfrm>
    </dsp:sp>
    <dsp:sp modelId="{9EF253A1-440C-4C32-AF08-91315A14CDF8}">
      <dsp:nvSpPr>
        <dsp:cNvPr id="0" name=""/>
        <dsp:cNvSpPr/>
      </dsp:nvSpPr>
      <dsp:spPr>
        <a:xfrm rot="20127273">
          <a:off x="4191821" y="2401101"/>
          <a:ext cx="1344446" cy="24373"/>
        </a:xfrm>
        <a:custGeom>
          <a:avLst/>
          <a:gdLst/>
          <a:ahLst/>
          <a:cxnLst/>
          <a:rect l="0" t="0" r="0" b="0"/>
          <a:pathLst>
            <a:path>
              <a:moveTo>
                <a:pt x="0" y="12186"/>
              </a:moveTo>
              <a:lnTo>
                <a:pt x="1344446" y="1218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b="1" kern="1200">
            <a:ln>
              <a:solidFill>
                <a:schemeClr val="tx1"/>
              </a:solidFill>
            </a:ln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sp:txBody>
      <dsp:txXfrm>
        <a:off x="4830433" y="2379677"/>
        <a:ext cx="67222" cy="67222"/>
      </dsp:txXfrm>
    </dsp:sp>
    <dsp:sp modelId="{6D94541B-770D-4EBD-813F-16B1799271DE}">
      <dsp:nvSpPr>
        <dsp:cNvPr id="0" name=""/>
        <dsp:cNvSpPr/>
      </dsp:nvSpPr>
      <dsp:spPr>
        <a:xfrm>
          <a:off x="5429190" y="1408374"/>
          <a:ext cx="1025370" cy="10253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200" b="1" kern="1200" smtClean="0">
              <a:ln>
                <a:solidFill>
                  <a:schemeClr val="tx1"/>
                </a:solidFill>
              </a:ln>
              <a:latin typeface="Aka-AcidGR-DiaryGirl" pitchFamily="2" charset="-95"/>
              <a:ea typeface="Aka-AcidGR-DiaryGirl" pitchFamily="2" charset="-95"/>
            </a:rPr>
            <a:t>ι</a:t>
          </a:r>
          <a:endParaRPr lang="el-GR" sz="4200" b="1" kern="1200" dirty="0">
            <a:ln>
              <a:solidFill>
                <a:schemeClr val="tx1"/>
              </a:solidFill>
            </a:ln>
            <a:latin typeface="Aka-AcidGR-DiaryGirl" pitchFamily="2" charset="-95"/>
            <a:ea typeface="Aka-AcidGR-DiaryGirl" pitchFamily="2" charset="-95"/>
          </a:endParaRPr>
        </a:p>
      </dsp:txBody>
      <dsp:txXfrm>
        <a:off x="5579352" y="1558536"/>
        <a:ext cx="725046" cy="725046"/>
      </dsp:txXfrm>
    </dsp:sp>
    <dsp:sp modelId="{B77CC8B1-200F-4984-A195-D4D9AE3C79E4}">
      <dsp:nvSpPr>
        <dsp:cNvPr id="0" name=""/>
        <dsp:cNvSpPr/>
      </dsp:nvSpPr>
      <dsp:spPr>
        <a:xfrm rot="490909">
          <a:off x="4286838" y="3061960"/>
          <a:ext cx="1344446" cy="24373"/>
        </a:xfrm>
        <a:custGeom>
          <a:avLst/>
          <a:gdLst/>
          <a:ahLst/>
          <a:cxnLst/>
          <a:rect l="0" t="0" r="0" b="0"/>
          <a:pathLst>
            <a:path>
              <a:moveTo>
                <a:pt x="0" y="12186"/>
              </a:moveTo>
              <a:lnTo>
                <a:pt x="1344446" y="1218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b="1" kern="1200">
            <a:ln>
              <a:solidFill>
                <a:schemeClr val="tx1"/>
              </a:solidFill>
            </a:ln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sp:txBody>
      <dsp:txXfrm>
        <a:off x="4925450" y="3040536"/>
        <a:ext cx="67222" cy="67222"/>
      </dsp:txXfrm>
    </dsp:sp>
    <dsp:sp modelId="{E1534B53-A596-4724-97B5-C2D4C26E5A2F}">
      <dsp:nvSpPr>
        <dsp:cNvPr id="0" name=""/>
        <dsp:cNvSpPr/>
      </dsp:nvSpPr>
      <dsp:spPr>
        <a:xfrm>
          <a:off x="5619224" y="2730092"/>
          <a:ext cx="1025370" cy="10253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200" b="1" kern="1200" smtClean="0">
              <a:ln>
                <a:solidFill>
                  <a:schemeClr val="tx1"/>
                </a:solidFill>
              </a:ln>
              <a:latin typeface="Aka-AcidGR-DiaryGirl" pitchFamily="2" charset="-95"/>
              <a:ea typeface="Aka-AcidGR-DiaryGirl" pitchFamily="2" charset="-95"/>
            </a:rPr>
            <a:t>ο</a:t>
          </a:r>
          <a:endParaRPr lang="el-GR" sz="4200" b="1" kern="1200" dirty="0">
            <a:ln>
              <a:solidFill>
                <a:schemeClr val="tx1"/>
              </a:solidFill>
            </a:ln>
            <a:latin typeface="Aka-AcidGR-DiaryGirl" pitchFamily="2" charset="-95"/>
            <a:ea typeface="Aka-AcidGR-DiaryGirl" pitchFamily="2" charset="-95"/>
          </a:endParaRPr>
        </a:p>
      </dsp:txBody>
      <dsp:txXfrm>
        <a:off x="5769386" y="2880254"/>
        <a:ext cx="725046" cy="725046"/>
      </dsp:txXfrm>
    </dsp:sp>
    <dsp:sp modelId="{95C96642-A5F4-474E-B61A-94CB8709C0A6}">
      <dsp:nvSpPr>
        <dsp:cNvPr id="0" name=""/>
        <dsp:cNvSpPr/>
      </dsp:nvSpPr>
      <dsp:spPr>
        <a:xfrm rot="2454545">
          <a:off x="4009484" y="3669280"/>
          <a:ext cx="1344446" cy="24373"/>
        </a:xfrm>
        <a:custGeom>
          <a:avLst/>
          <a:gdLst/>
          <a:ahLst/>
          <a:cxnLst/>
          <a:rect l="0" t="0" r="0" b="0"/>
          <a:pathLst>
            <a:path>
              <a:moveTo>
                <a:pt x="0" y="12186"/>
              </a:moveTo>
              <a:lnTo>
                <a:pt x="1344446" y="1218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b="1" kern="1200">
            <a:ln>
              <a:solidFill>
                <a:schemeClr val="tx1"/>
              </a:solidFill>
            </a:ln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sp:txBody>
      <dsp:txXfrm>
        <a:off x="4648096" y="3647856"/>
        <a:ext cx="67222" cy="67222"/>
      </dsp:txXfrm>
    </dsp:sp>
    <dsp:sp modelId="{A9F2425C-D77A-4115-8B40-E9B20025655A}">
      <dsp:nvSpPr>
        <dsp:cNvPr id="0" name=""/>
        <dsp:cNvSpPr/>
      </dsp:nvSpPr>
      <dsp:spPr>
        <a:xfrm>
          <a:off x="5064517" y="3944732"/>
          <a:ext cx="1025370" cy="102537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200" b="1" kern="1200" smtClean="0">
              <a:ln>
                <a:solidFill>
                  <a:schemeClr val="tx1"/>
                </a:solidFill>
              </a:ln>
              <a:latin typeface="Aka-AcidGR-DiaryGirl" pitchFamily="2" charset="-95"/>
              <a:ea typeface="Aka-AcidGR-DiaryGirl" pitchFamily="2" charset="-95"/>
            </a:rPr>
            <a:t>η</a:t>
          </a:r>
          <a:endParaRPr lang="el-GR" sz="4200" b="1" kern="1200" dirty="0">
            <a:ln>
              <a:solidFill>
                <a:schemeClr val="tx1"/>
              </a:solidFill>
            </a:ln>
            <a:latin typeface="Aka-AcidGR-DiaryGirl" pitchFamily="2" charset="-95"/>
            <a:ea typeface="Aka-AcidGR-DiaryGirl" pitchFamily="2" charset="-95"/>
          </a:endParaRPr>
        </a:p>
      </dsp:txBody>
      <dsp:txXfrm>
        <a:off x="5214679" y="4094894"/>
        <a:ext cx="725046" cy="725046"/>
      </dsp:txXfrm>
    </dsp:sp>
    <dsp:sp modelId="{0204E4BB-EA9B-40AE-8021-B9906FDCEE90}">
      <dsp:nvSpPr>
        <dsp:cNvPr id="0" name=""/>
        <dsp:cNvSpPr/>
      </dsp:nvSpPr>
      <dsp:spPr>
        <a:xfrm rot="4418182">
          <a:off x="3447817" y="4030241"/>
          <a:ext cx="1344446" cy="24373"/>
        </a:xfrm>
        <a:custGeom>
          <a:avLst/>
          <a:gdLst/>
          <a:ahLst/>
          <a:cxnLst/>
          <a:rect l="0" t="0" r="0" b="0"/>
          <a:pathLst>
            <a:path>
              <a:moveTo>
                <a:pt x="0" y="12186"/>
              </a:moveTo>
              <a:lnTo>
                <a:pt x="1344446" y="1218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b="1" kern="1200">
            <a:ln>
              <a:solidFill>
                <a:schemeClr val="tx1"/>
              </a:solidFill>
            </a:ln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sp:txBody>
      <dsp:txXfrm>
        <a:off x="4086430" y="4008817"/>
        <a:ext cx="67222" cy="67222"/>
      </dsp:txXfrm>
    </dsp:sp>
    <dsp:sp modelId="{EF7C3AA7-76EB-4EB6-800A-BC8A279F7D9B}">
      <dsp:nvSpPr>
        <dsp:cNvPr id="0" name=""/>
        <dsp:cNvSpPr/>
      </dsp:nvSpPr>
      <dsp:spPr>
        <a:xfrm>
          <a:off x="3941183" y="4666654"/>
          <a:ext cx="1025370" cy="10253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200" b="1" kern="1200" smtClean="0">
              <a:ln>
                <a:solidFill>
                  <a:schemeClr val="tx1"/>
                </a:solidFill>
              </a:ln>
              <a:latin typeface="Aka-AcidGR-DiaryGirl" pitchFamily="2" charset="-95"/>
              <a:ea typeface="Aka-AcidGR-DiaryGirl" pitchFamily="2" charset="-95"/>
            </a:rPr>
            <a:t>ω </a:t>
          </a:r>
          <a:endParaRPr lang="el-GR" sz="4200" b="1" kern="1200" dirty="0">
            <a:ln>
              <a:solidFill>
                <a:schemeClr val="tx1"/>
              </a:solidFill>
            </a:ln>
            <a:latin typeface="Aka-AcidGR-DiaryGirl" pitchFamily="2" charset="-95"/>
            <a:ea typeface="Aka-AcidGR-DiaryGirl" pitchFamily="2" charset="-95"/>
          </a:endParaRPr>
        </a:p>
      </dsp:txBody>
      <dsp:txXfrm>
        <a:off x="4091345" y="4816816"/>
        <a:ext cx="725046" cy="725046"/>
      </dsp:txXfrm>
    </dsp:sp>
    <dsp:sp modelId="{2CD377AE-0C4F-41F9-91F6-BB5F9993716F}">
      <dsp:nvSpPr>
        <dsp:cNvPr id="0" name=""/>
        <dsp:cNvSpPr/>
      </dsp:nvSpPr>
      <dsp:spPr>
        <a:xfrm rot="6381818">
          <a:off x="2780163" y="4030241"/>
          <a:ext cx="1344446" cy="24373"/>
        </a:xfrm>
        <a:custGeom>
          <a:avLst/>
          <a:gdLst/>
          <a:ahLst/>
          <a:cxnLst/>
          <a:rect l="0" t="0" r="0" b="0"/>
          <a:pathLst>
            <a:path>
              <a:moveTo>
                <a:pt x="0" y="12186"/>
              </a:moveTo>
              <a:lnTo>
                <a:pt x="1344446" y="1218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b="1" kern="1200">
            <a:ln>
              <a:solidFill>
                <a:schemeClr val="tx1"/>
              </a:solidFill>
            </a:ln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sp:txBody>
      <dsp:txXfrm rot="10800000">
        <a:off x="3418775" y="4008817"/>
        <a:ext cx="67222" cy="67222"/>
      </dsp:txXfrm>
    </dsp:sp>
    <dsp:sp modelId="{D2D69796-7EFE-44F7-B052-10C77C446E2A}">
      <dsp:nvSpPr>
        <dsp:cNvPr id="0" name=""/>
        <dsp:cNvSpPr/>
      </dsp:nvSpPr>
      <dsp:spPr>
        <a:xfrm>
          <a:off x="2605874" y="4666654"/>
          <a:ext cx="1025370" cy="10253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200" b="1" kern="1200" smtClean="0">
              <a:ln>
                <a:solidFill>
                  <a:schemeClr val="tx1"/>
                </a:solidFill>
              </a:ln>
              <a:latin typeface="Aka-AcidGR-DiaryGirl" pitchFamily="2" charset="-95"/>
              <a:ea typeface="Aka-AcidGR-DiaryGirl" pitchFamily="2" charset="-95"/>
            </a:rPr>
            <a:t>υ</a:t>
          </a:r>
          <a:endParaRPr lang="el-GR" sz="4200" b="1" kern="1200" dirty="0">
            <a:ln>
              <a:solidFill>
                <a:schemeClr val="tx1"/>
              </a:solidFill>
            </a:ln>
            <a:latin typeface="Aka-AcidGR-DiaryGirl" pitchFamily="2" charset="-95"/>
            <a:ea typeface="Aka-AcidGR-DiaryGirl" pitchFamily="2" charset="-95"/>
          </a:endParaRPr>
        </a:p>
      </dsp:txBody>
      <dsp:txXfrm>
        <a:off x="2756036" y="4816816"/>
        <a:ext cx="725046" cy="725046"/>
      </dsp:txXfrm>
    </dsp:sp>
    <dsp:sp modelId="{43B6AA48-B422-4734-9826-DC0B267A5DEA}">
      <dsp:nvSpPr>
        <dsp:cNvPr id="0" name=""/>
        <dsp:cNvSpPr/>
      </dsp:nvSpPr>
      <dsp:spPr>
        <a:xfrm rot="8345455">
          <a:off x="2218496" y="3669280"/>
          <a:ext cx="1344446" cy="24373"/>
        </a:xfrm>
        <a:custGeom>
          <a:avLst/>
          <a:gdLst/>
          <a:ahLst/>
          <a:cxnLst/>
          <a:rect l="0" t="0" r="0" b="0"/>
          <a:pathLst>
            <a:path>
              <a:moveTo>
                <a:pt x="0" y="12186"/>
              </a:moveTo>
              <a:lnTo>
                <a:pt x="1344446" y="1218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b="1" kern="1200">
            <a:ln>
              <a:solidFill>
                <a:schemeClr val="tx1"/>
              </a:solidFill>
            </a:ln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sp:txBody>
      <dsp:txXfrm rot="10800000">
        <a:off x="2857108" y="3647856"/>
        <a:ext cx="67222" cy="67222"/>
      </dsp:txXfrm>
    </dsp:sp>
    <dsp:sp modelId="{7047C946-6D9E-4912-97A6-142F3CA6C88F}">
      <dsp:nvSpPr>
        <dsp:cNvPr id="0" name=""/>
        <dsp:cNvSpPr/>
      </dsp:nvSpPr>
      <dsp:spPr>
        <a:xfrm>
          <a:off x="1482540" y="3944732"/>
          <a:ext cx="1025370" cy="10253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200" b="1" kern="1200" smtClean="0">
              <a:ln>
                <a:solidFill>
                  <a:schemeClr val="tx1"/>
                </a:solidFill>
              </a:ln>
              <a:latin typeface="Aka-AcidGR-DiaryGirl" pitchFamily="2" charset="-95"/>
              <a:ea typeface="Aka-AcidGR-DiaryGirl" pitchFamily="2" charset="-95"/>
            </a:rPr>
            <a:t>αι</a:t>
          </a:r>
          <a:endParaRPr lang="el-GR" sz="4200" b="1" kern="1200" dirty="0">
            <a:ln>
              <a:solidFill>
                <a:schemeClr val="tx1"/>
              </a:solidFill>
            </a:ln>
            <a:latin typeface="Aka-AcidGR-DiaryGirl" pitchFamily="2" charset="-95"/>
            <a:ea typeface="Aka-AcidGR-DiaryGirl" pitchFamily="2" charset="-95"/>
          </a:endParaRPr>
        </a:p>
      </dsp:txBody>
      <dsp:txXfrm>
        <a:off x="1632702" y="4094894"/>
        <a:ext cx="725046" cy="725046"/>
      </dsp:txXfrm>
    </dsp:sp>
    <dsp:sp modelId="{57CA20BB-455D-4E78-B089-877AA38D1D8F}">
      <dsp:nvSpPr>
        <dsp:cNvPr id="0" name=""/>
        <dsp:cNvSpPr/>
      </dsp:nvSpPr>
      <dsp:spPr>
        <a:xfrm rot="10309091">
          <a:off x="1941142" y="3061960"/>
          <a:ext cx="1344446" cy="24373"/>
        </a:xfrm>
        <a:custGeom>
          <a:avLst/>
          <a:gdLst/>
          <a:ahLst/>
          <a:cxnLst/>
          <a:rect l="0" t="0" r="0" b="0"/>
          <a:pathLst>
            <a:path>
              <a:moveTo>
                <a:pt x="0" y="12186"/>
              </a:moveTo>
              <a:lnTo>
                <a:pt x="1344446" y="1218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b="1" kern="1200">
            <a:ln>
              <a:solidFill>
                <a:schemeClr val="tx1"/>
              </a:solidFill>
            </a:ln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sp:txBody>
      <dsp:txXfrm rot="10800000">
        <a:off x="2579754" y="3040536"/>
        <a:ext cx="67222" cy="67222"/>
      </dsp:txXfrm>
    </dsp:sp>
    <dsp:sp modelId="{555924B7-E7A9-4B7C-A8B4-FF7142E2D719}">
      <dsp:nvSpPr>
        <dsp:cNvPr id="0" name=""/>
        <dsp:cNvSpPr/>
      </dsp:nvSpPr>
      <dsp:spPr>
        <a:xfrm>
          <a:off x="927833" y="2730092"/>
          <a:ext cx="1025370" cy="10253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200" b="1" kern="1200" smtClean="0">
              <a:ln>
                <a:solidFill>
                  <a:schemeClr val="tx1"/>
                </a:solidFill>
              </a:ln>
              <a:latin typeface="Aka-AcidGR-DiaryGirl" pitchFamily="2" charset="-95"/>
              <a:ea typeface="Aka-AcidGR-DiaryGirl" pitchFamily="2" charset="-95"/>
            </a:rPr>
            <a:t>ει</a:t>
          </a:r>
          <a:endParaRPr lang="el-GR" sz="4200" b="1" kern="1200" dirty="0">
            <a:ln>
              <a:solidFill>
                <a:schemeClr val="tx1"/>
              </a:solidFill>
            </a:ln>
            <a:latin typeface="Aka-AcidGR-DiaryGirl" pitchFamily="2" charset="-95"/>
            <a:ea typeface="Aka-AcidGR-DiaryGirl" pitchFamily="2" charset="-95"/>
          </a:endParaRPr>
        </a:p>
      </dsp:txBody>
      <dsp:txXfrm>
        <a:off x="1077995" y="2880254"/>
        <a:ext cx="725046" cy="725046"/>
      </dsp:txXfrm>
    </dsp:sp>
    <dsp:sp modelId="{BBE3BD05-8E10-4E4E-9621-34F9F9F9966F}">
      <dsp:nvSpPr>
        <dsp:cNvPr id="0" name=""/>
        <dsp:cNvSpPr/>
      </dsp:nvSpPr>
      <dsp:spPr>
        <a:xfrm rot="12272727">
          <a:off x="2036159" y="2401101"/>
          <a:ext cx="1344446" cy="24373"/>
        </a:xfrm>
        <a:custGeom>
          <a:avLst/>
          <a:gdLst/>
          <a:ahLst/>
          <a:cxnLst/>
          <a:rect l="0" t="0" r="0" b="0"/>
          <a:pathLst>
            <a:path>
              <a:moveTo>
                <a:pt x="0" y="12186"/>
              </a:moveTo>
              <a:lnTo>
                <a:pt x="1344446" y="1218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b="1" kern="1200">
            <a:ln>
              <a:solidFill>
                <a:schemeClr val="tx1"/>
              </a:solidFill>
            </a:ln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sp:txBody>
      <dsp:txXfrm rot="10800000">
        <a:off x="2674772" y="2379677"/>
        <a:ext cx="67222" cy="67222"/>
      </dsp:txXfrm>
    </dsp:sp>
    <dsp:sp modelId="{9E609DA9-9E92-4A05-B57C-23BE2AC61A54}">
      <dsp:nvSpPr>
        <dsp:cNvPr id="0" name=""/>
        <dsp:cNvSpPr/>
      </dsp:nvSpPr>
      <dsp:spPr>
        <a:xfrm>
          <a:off x="1117867" y="1408374"/>
          <a:ext cx="1025370" cy="102537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200" b="1" kern="1200" smtClean="0">
              <a:ln>
                <a:solidFill>
                  <a:schemeClr val="tx1"/>
                </a:solidFill>
              </a:ln>
              <a:latin typeface="Aka-AcidGR-DiaryGirl" pitchFamily="2" charset="-95"/>
              <a:ea typeface="Aka-AcidGR-DiaryGirl" pitchFamily="2" charset="-95"/>
            </a:rPr>
            <a:t>οι</a:t>
          </a:r>
          <a:endParaRPr lang="el-GR" sz="4200" b="1" kern="1200" dirty="0">
            <a:ln>
              <a:solidFill>
                <a:schemeClr val="tx1"/>
              </a:solidFill>
            </a:ln>
            <a:latin typeface="Aka-AcidGR-DiaryGirl" pitchFamily="2" charset="-95"/>
            <a:ea typeface="Aka-AcidGR-DiaryGirl" pitchFamily="2" charset="-95"/>
          </a:endParaRPr>
        </a:p>
      </dsp:txBody>
      <dsp:txXfrm>
        <a:off x="1268029" y="1558536"/>
        <a:ext cx="725046" cy="725046"/>
      </dsp:txXfrm>
    </dsp:sp>
    <dsp:sp modelId="{2991926F-52C5-4401-AD73-1B47D0109762}">
      <dsp:nvSpPr>
        <dsp:cNvPr id="0" name=""/>
        <dsp:cNvSpPr/>
      </dsp:nvSpPr>
      <dsp:spPr>
        <a:xfrm rot="14236364">
          <a:off x="2473380" y="1896521"/>
          <a:ext cx="1344446" cy="24373"/>
        </a:xfrm>
        <a:custGeom>
          <a:avLst/>
          <a:gdLst/>
          <a:ahLst/>
          <a:cxnLst/>
          <a:rect l="0" t="0" r="0" b="0"/>
          <a:pathLst>
            <a:path>
              <a:moveTo>
                <a:pt x="0" y="12186"/>
              </a:moveTo>
              <a:lnTo>
                <a:pt x="1344446" y="1218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b="1" kern="1200">
            <a:ln>
              <a:solidFill>
                <a:schemeClr val="tx1"/>
              </a:solidFill>
            </a:ln>
            <a:solidFill>
              <a:schemeClr val="tx1"/>
            </a:solidFill>
            <a:latin typeface="Aka-AcidGR-DiaryGirl" pitchFamily="2" charset="-95"/>
            <a:ea typeface="Aka-AcidGR-DiaryGirl" pitchFamily="2" charset="-95"/>
          </a:endParaRPr>
        </a:p>
      </dsp:txBody>
      <dsp:txXfrm rot="10800000">
        <a:off x="3111992" y="1875097"/>
        <a:ext cx="67222" cy="67222"/>
      </dsp:txXfrm>
    </dsp:sp>
    <dsp:sp modelId="{E1B3E860-2718-4E79-A46B-3E944D554A45}">
      <dsp:nvSpPr>
        <dsp:cNvPr id="0" name=""/>
        <dsp:cNvSpPr/>
      </dsp:nvSpPr>
      <dsp:spPr>
        <a:xfrm>
          <a:off x="1992308" y="399214"/>
          <a:ext cx="1025370" cy="10253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200" b="1" kern="1200" dirty="0" smtClean="0">
              <a:ln>
                <a:solidFill>
                  <a:schemeClr val="tx1"/>
                </a:solidFill>
              </a:ln>
              <a:latin typeface="Aka-AcidGR-DiaryGirl" pitchFamily="2" charset="-95"/>
              <a:ea typeface="Aka-AcidGR-DiaryGirl" pitchFamily="2" charset="-95"/>
            </a:rPr>
            <a:t>ου</a:t>
          </a:r>
          <a:endParaRPr lang="el-GR" sz="4200" b="1" kern="1200" dirty="0">
            <a:ln>
              <a:solidFill>
                <a:schemeClr val="tx1"/>
              </a:solidFill>
            </a:ln>
            <a:latin typeface="Aka-AcidGR-DiaryGirl" pitchFamily="2" charset="-95"/>
            <a:ea typeface="Aka-AcidGR-DiaryGirl" pitchFamily="2" charset="-95"/>
          </a:endParaRPr>
        </a:p>
      </dsp:txBody>
      <dsp:txXfrm>
        <a:off x="2142470" y="549376"/>
        <a:ext cx="725046" cy="725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3C60E-D0FF-4FAD-8DF9-81B18362D6EF}" type="datetimeFigureOut">
              <a:rPr lang="el-GR" smtClean="0"/>
              <a:t>25/2/2016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FBE6F-20E3-4407-90A7-527061348C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4694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 1-2 φορές.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FBE6F-20E3-4407-90A7-527061348CE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099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Περίληψη.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FBE6F-20E3-4407-90A7-527061348CE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3298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Διαβάζουμε όλοι μαζί.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FBE6F-20E3-4407-90A7-527061348CE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3610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Διαβάζουμε με ρόλους.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FBE6F-20E3-4407-90A7-527061348CE6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5345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Ο κύριος Μπερδεμένος διαβάζει με λάθος σειρά.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FBE6F-20E3-4407-90A7-527061348CE6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3400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 και γκαρίζουν όταν ακούνε </a:t>
            </a:r>
            <a:r>
              <a:rPr lang="el-GR" sz="1200" dirty="0" err="1" smtClean="0"/>
              <a:t>γκ</a:t>
            </a:r>
            <a:r>
              <a:rPr lang="el-GR" sz="1200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FBE6F-20E3-4407-90A7-527061348CE6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6977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 smtClean="0"/>
              <a:t>Κυκλώνουμε όλα τα </a:t>
            </a:r>
            <a:r>
              <a:rPr lang="el-GR" sz="1200" dirty="0" err="1" smtClean="0"/>
              <a:t>γκ</a:t>
            </a:r>
            <a:r>
              <a:rPr lang="el-GR" sz="1200" dirty="0" smtClean="0"/>
              <a:t> και </a:t>
            </a:r>
            <a:r>
              <a:rPr lang="el-GR" sz="1200" dirty="0" err="1" smtClean="0"/>
              <a:t>γγ</a:t>
            </a:r>
            <a:r>
              <a:rPr lang="el-GR" sz="1200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FBE6F-20E3-4407-90A7-527061348CE6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8159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0EF6-C3B7-4A47-B6C6-13878C4CA01E}" type="datetimeFigureOut">
              <a:rPr lang="el-GR" smtClean="0"/>
              <a:pPr/>
              <a:t>25/2/2016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0E1-D410-4A34-AC46-5EC0CB0186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0EF6-C3B7-4A47-B6C6-13878C4CA01E}" type="datetimeFigureOut">
              <a:rPr lang="el-GR" smtClean="0"/>
              <a:pPr/>
              <a:t>25/2/2016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0E1-D410-4A34-AC46-5EC0CB0186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0EF6-C3B7-4A47-B6C6-13878C4CA01E}" type="datetimeFigureOut">
              <a:rPr lang="el-GR" smtClean="0"/>
              <a:pPr/>
              <a:t>25/2/2016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0E1-D410-4A34-AC46-5EC0CB0186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0EF6-C3B7-4A47-B6C6-13878C4CA01E}" type="datetimeFigureOut">
              <a:rPr lang="el-GR" smtClean="0"/>
              <a:pPr/>
              <a:t>25/2/2016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0E1-D410-4A34-AC46-5EC0CB0186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0EF6-C3B7-4A47-B6C6-13878C4CA01E}" type="datetimeFigureOut">
              <a:rPr lang="el-GR" smtClean="0"/>
              <a:pPr/>
              <a:t>25/2/2016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0E1-D410-4A34-AC46-5EC0CB0186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0EF6-C3B7-4A47-B6C6-13878C4CA01E}" type="datetimeFigureOut">
              <a:rPr lang="el-GR" smtClean="0"/>
              <a:pPr/>
              <a:t>25/2/2016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0E1-D410-4A34-AC46-5EC0CB0186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0EF6-C3B7-4A47-B6C6-13878C4CA01E}" type="datetimeFigureOut">
              <a:rPr lang="el-GR" smtClean="0"/>
              <a:pPr/>
              <a:t>25/2/2016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0E1-D410-4A34-AC46-5EC0CB0186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0EF6-C3B7-4A47-B6C6-13878C4CA01E}" type="datetimeFigureOut">
              <a:rPr lang="el-GR" smtClean="0"/>
              <a:pPr/>
              <a:t>25/2/2016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0E1-D410-4A34-AC46-5EC0CB0186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0EF6-C3B7-4A47-B6C6-13878C4CA01E}" type="datetimeFigureOut">
              <a:rPr lang="el-GR" smtClean="0"/>
              <a:pPr/>
              <a:t>25/2/2016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0E1-D410-4A34-AC46-5EC0CB0186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0EF6-C3B7-4A47-B6C6-13878C4CA01E}" type="datetimeFigureOut">
              <a:rPr lang="el-GR" smtClean="0"/>
              <a:pPr/>
              <a:t>25/2/2016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0E1-D410-4A34-AC46-5EC0CB0186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0EF6-C3B7-4A47-B6C6-13878C4CA01E}" type="datetimeFigureOut">
              <a:rPr lang="el-GR" smtClean="0"/>
              <a:pPr/>
              <a:t>25/2/2016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0E1-D410-4A34-AC46-5EC0CB0186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E0EF6-C3B7-4A47-B6C6-13878C4CA01E}" type="datetimeFigureOut">
              <a:rPr lang="el-GR" smtClean="0"/>
              <a:pPr/>
              <a:t>25/2/2016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880E1-D410-4A34-AC46-5EC0CB0186F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aksiasterati.blogspot.gr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hyperlink" Target="file:///C:\Users\&#921;&#969;&#940;&#957;&#957;&#945;\Videos\&#947;&#955;&#969;&#963;&#963;&#945;\&#924;&#965;&#952;&#959;&#953;%20&#932;&#959;&#965;%20&#913;&#953;&#963;&#969;&#960;&#959;&#965;%20-%20&#927;%20&#932;&#950;&#943;&#964;&#950;&#953;&#954;&#945;&#962;%20&#954;&#945;&#953;%20&#959;%20&#924;&#941;&#961;&#956;&#951;&#947;&#954;&#945;&#962;.m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cute-little-hedgehog-giving-a-bouquet-happiness-illustration-5091666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322" y="3429000"/>
            <a:ext cx="2808132" cy="3111504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1470025"/>
          </a:xfrm>
        </p:spPr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Μην αγγίζετε! Έχει αγκάθια!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6000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ka-AcidGR-Fristgrade" pitchFamily="2" charset="0"/>
                <a:ea typeface="Aka-AcidGR-Fristgrade" pitchFamily="2" charset="0"/>
              </a:rPr>
              <a:t>Γκ</a:t>
            </a:r>
            <a:r>
              <a:rPr lang="el-GR" sz="60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ka-AcidGR-Fristgrade" pitchFamily="2" charset="0"/>
                <a:ea typeface="Aka-AcidGR-Fristgrade" pitchFamily="2" charset="0"/>
              </a:rPr>
              <a:t> </a:t>
            </a:r>
            <a:r>
              <a:rPr lang="el-GR" sz="6000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ka-AcidGR-Fristgrade" pitchFamily="2" charset="0"/>
                <a:ea typeface="Aka-AcidGR-Fristgrade" pitchFamily="2" charset="0"/>
              </a:rPr>
              <a:t>γκ</a:t>
            </a:r>
            <a:r>
              <a:rPr lang="el-GR" sz="60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ka-AcidGR-Fristgrade" pitchFamily="2" charset="0"/>
                <a:ea typeface="Aka-AcidGR-Fristgrade" pitchFamily="2" charset="0"/>
              </a:rPr>
              <a:t> </a:t>
            </a:r>
            <a:r>
              <a:rPr lang="el-GR" sz="6000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ka-AcidGR-Fristgrade" pitchFamily="2" charset="0"/>
                <a:ea typeface="Aka-AcidGR-Fristgrade" pitchFamily="2" charset="0"/>
              </a:rPr>
              <a:t>γγ</a:t>
            </a:r>
            <a:endParaRPr lang="el-GR" sz="3600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Aka-AcidGR-Fristgrade" pitchFamily="2" charset="0"/>
              <a:ea typeface="Aka-AcidGR-Fristgrad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16052"/>
            <a:ext cx="733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solidFill>
                  <a:schemeClr val="bg1">
                    <a:lumMod val="65000"/>
                  </a:schemeClr>
                </a:solidFill>
                <a:latin typeface="ChemyRetro" pitchFamily="50" charset="0"/>
              </a:rPr>
              <a:t>Χατσίκου</a:t>
            </a:r>
            <a:r>
              <a:rPr lang="el-GR" dirty="0">
                <a:solidFill>
                  <a:schemeClr val="bg1">
                    <a:lumMod val="65000"/>
                  </a:schemeClr>
                </a:solidFill>
                <a:latin typeface="ChemyRetro" pitchFamily="50" charset="0"/>
              </a:rPr>
              <a:t> Ιωάννα </a:t>
            </a:r>
            <a:r>
              <a:rPr lang="el-GR" u="sng" dirty="0">
                <a:solidFill>
                  <a:srgbClr val="00B0F0"/>
                </a:solidFill>
                <a:latin typeface="ChemyRetro" pitchFamily="50" charset="0"/>
                <a:hlinkClick r:id="rId4"/>
              </a:rPr>
              <a:t>http://taksiasterati.blogspot.gr</a:t>
            </a:r>
            <a:r>
              <a:rPr lang="el-GR" u="sng" dirty="0">
                <a:solidFill>
                  <a:srgbClr val="00B0F0"/>
                </a:solidFill>
                <a:latin typeface="ChemyRetro" pitchFamily="50" charset="0"/>
              </a:rPr>
              <a:t> </a:t>
            </a:r>
            <a:endParaRPr lang="el-GR" dirty="0">
              <a:solidFill>
                <a:srgbClr val="00B0F0"/>
              </a:solidFill>
              <a:latin typeface="ChemyRetro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r>
              <a:rPr lang="el-GR" spc="300" dirty="0" smtClean="0">
                <a:latin typeface="ChemyRetro" pitchFamily="50" charset="0"/>
                <a:ea typeface="Aka-AcidGR-Chubby" pitchFamily="2" charset="-95"/>
              </a:rPr>
              <a:t>Τι κάνει ο γάιδαρος;</a:t>
            </a:r>
            <a:endParaRPr lang="el-GR" spc="300" dirty="0">
              <a:latin typeface="ChemyRetro" pitchFamily="50" charset="0"/>
              <a:ea typeface="Aka-AcidGR-Chubby" pitchFamily="2" charset="-95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2322194" y="3929066"/>
            <a:ext cx="46281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cap="none" spc="3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Chubby" pitchFamily="2" charset="-95"/>
                <a:ea typeface="Aka-AcidGR-Chubby" pitchFamily="2" charset="-95"/>
              </a:rPr>
              <a:t>Γκαρίζει;</a:t>
            </a:r>
            <a:endParaRPr lang="el-GR" sz="11500" b="1" cap="none" spc="3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5821480" y="2571744"/>
            <a:ext cx="2183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3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Chubby" pitchFamily="2" charset="-95"/>
                <a:ea typeface="Aka-AcidGR-Chubby" pitchFamily="2" charset="-95"/>
              </a:rPr>
              <a:t>Γαρίζει</a:t>
            </a:r>
            <a:r>
              <a:rPr lang="el-GR" sz="5400" b="1" cap="none" spc="3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Chubby" pitchFamily="2" charset="-95"/>
                <a:ea typeface="Aka-AcidGR-Chubby" pitchFamily="2" charset="-95"/>
              </a:rPr>
              <a:t>;</a:t>
            </a:r>
            <a:endParaRPr lang="el-GR" sz="5400" b="1" cap="none" spc="3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940451" y="2000240"/>
            <a:ext cx="2481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30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Chubby" pitchFamily="2" charset="-95"/>
                <a:ea typeface="Aka-AcidGR-Chubby" pitchFamily="2" charset="-95"/>
              </a:rPr>
              <a:t>Καρίζει</a:t>
            </a:r>
            <a:r>
              <a:rPr lang="el-GR" sz="5400" b="1" cap="none" spc="3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Chubby" pitchFamily="2" charset="-95"/>
                <a:ea typeface="Aka-AcidGR-Chubby" pitchFamily="2" charset="-95"/>
              </a:rPr>
              <a:t> ;</a:t>
            </a:r>
            <a:endParaRPr lang="el-GR" sz="5400" b="1" cap="none" spc="3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Chubby" pitchFamily="2" charset="-95"/>
              <a:ea typeface="Aka-AcidGR-Chubby" pitchFamily="2" charset="-95"/>
            </a:endParaRPr>
          </a:p>
        </p:txBody>
      </p:sp>
      <p:pic>
        <p:nvPicPr>
          <p:cNvPr id="7" name="6 - Εικόνα" descr="Donkey_clip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1071546"/>
            <a:ext cx="1790376" cy="14382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hemyRetro" pitchFamily="50" charset="0"/>
              </a:rPr>
              <a:t>Πώς βήχουμε;</a:t>
            </a:r>
            <a:endParaRPr lang="el-GR" dirty="0">
              <a:latin typeface="ChemyRetro" pitchFamily="50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755576" y="3227492"/>
            <a:ext cx="74927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Γ</a:t>
            </a:r>
            <a:r>
              <a:rPr lang="el-GR" sz="96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Fristgrade" pitchFamily="2" charset="0"/>
                <a:ea typeface="Aka-AcidGR-Fristgrade" pitchFamily="2" charset="0"/>
              </a:rPr>
              <a:t>κουχ</a:t>
            </a:r>
            <a:r>
              <a:rPr lang="el-GR" sz="9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Fristgrade" pitchFamily="2" charset="0"/>
                <a:ea typeface="Aka-AcidGR-Fristgrade" pitchFamily="2" charset="0"/>
              </a:rPr>
              <a:t>  </a:t>
            </a:r>
            <a:r>
              <a:rPr lang="el-GR" sz="96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Fristgrade" pitchFamily="2" charset="0"/>
                <a:ea typeface="Aka-AcidGR-Fristgrade" pitchFamily="2" charset="0"/>
              </a:rPr>
              <a:t>γκουχ</a:t>
            </a:r>
            <a:endParaRPr lang="el-GR" sz="9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Fristgrade" pitchFamily="2" charset="0"/>
              <a:ea typeface="Aka-AcidGR-Fristgrade" pitchFamily="2" charset="0"/>
            </a:endParaRPr>
          </a:p>
        </p:txBody>
      </p:sp>
      <p:pic>
        <p:nvPicPr>
          <p:cNvPr id="5" name="4 - Εικόνα" descr="coughi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1000108"/>
            <a:ext cx="1905000" cy="2543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079587" y="1785926"/>
            <a:ext cx="773000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99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Γκ</a:t>
            </a:r>
            <a:r>
              <a:rPr lang="el-GR" sz="199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 </a:t>
            </a:r>
            <a:r>
              <a:rPr lang="el-GR" sz="199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γκ</a:t>
            </a:r>
            <a:endParaRPr lang="el-GR" sz="199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6" name="5 - Εικόνα" descr="hu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4357694"/>
            <a:ext cx="2047875" cy="2238375"/>
          </a:xfrm>
          <a:prstGeom prst="rect">
            <a:avLst/>
          </a:prstGeom>
        </p:spPr>
      </p:pic>
      <p:pic>
        <p:nvPicPr>
          <p:cNvPr id="7" name="6 - Εικόνα" descr="snail_line_art_cu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286388"/>
            <a:ext cx="1676403" cy="1011938"/>
          </a:xfrm>
          <a:prstGeom prst="rect">
            <a:avLst/>
          </a:prstGeom>
        </p:spPr>
      </p:pic>
      <p:pic>
        <p:nvPicPr>
          <p:cNvPr id="8" name="7 - Εικόνα" descr="thor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18" y="292772"/>
            <a:ext cx="2562225" cy="1790700"/>
          </a:xfrm>
          <a:prstGeom prst="rect">
            <a:avLst/>
          </a:prstGeom>
        </p:spPr>
      </p:pic>
      <p:pic>
        <p:nvPicPr>
          <p:cNvPr id="9" name="8 - Εικόνα" descr="yar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357166"/>
            <a:ext cx="2159000" cy="2108200"/>
          </a:xfrm>
          <a:prstGeom prst="rect">
            <a:avLst/>
          </a:prstGeom>
        </p:spPr>
      </p:pic>
      <p:sp>
        <p:nvSpPr>
          <p:cNvPr id="10" name="9 - TextBox"/>
          <p:cNvSpPr txBox="1"/>
          <p:nvPr/>
        </p:nvSpPr>
        <p:spPr>
          <a:xfrm>
            <a:off x="214281" y="1571612"/>
            <a:ext cx="2033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Aka-AcidGR-DiaryGirl" pitchFamily="2" charset="-95"/>
                <a:ea typeface="Aka-AcidGR-DiaryGirl" pitchFamily="2" charset="-95"/>
              </a:rPr>
              <a:t>αγκάθι</a:t>
            </a:r>
            <a:endParaRPr lang="el-GR" sz="28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4636637" y="1310002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Aka-AcidGR-DiaryGirl" pitchFamily="2" charset="-95"/>
                <a:ea typeface="Aka-AcidGR-DiaryGirl" pitchFamily="2" charset="-95"/>
              </a:rPr>
              <a:t>σπάγκος</a:t>
            </a:r>
            <a:endParaRPr lang="el-GR" sz="28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285720" y="4714884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Aka-AcidGR-DiaryGirl" pitchFamily="2" charset="-95"/>
                <a:ea typeface="Aka-AcidGR-DiaryGirl" pitchFamily="2" charset="-95"/>
              </a:rPr>
              <a:t>σαλιγκάρι</a:t>
            </a:r>
            <a:endParaRPr lang="el-GR" sz="28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4636637" y="5786454"/>
            <a:ext cx="1792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Aka-AcidGR-DiaryGirl" pitchFamily="2" charset="-95"/>
                <a:ea typeface="Aka-AcidGR-DiaryGirl" pitchFamily="2" charset="-95"/>
              </a:rPr>
              <a:t>αγκαλιά</a:t>
            </a:r>
            <a:endParaRPr lang="el-GR" sz="2800" b="1" dirty="0"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501572" y="1591248"/>
            <a:ext cx="328487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7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Fristgrade" pitchFamily="2" charset="0"/>
                <a:ea typeface="Aka-AcidGR-Fristgrade" pitchFamily="2" charset="0"/>
              </a:rPr>
              <a:t>γγ</a:t>
            </a:r>
            <a:endParaRPr lang="el-GR" sz="287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Fristgrade" pitchFamily="2" charset="0"/>
              <a:ea typeface="Aka-AcidGR-Fristgrade" pitchFamily="2" charset="0"/>
            </a:endParaRPr>
          </a:p>
        </p:txBody>
      </p:sp>
      <p:pic>
        <p:nvPicPr>
          <p:cNvPr id="5" name="4 - Εικόνα" descr="royalty-free-moon-clipart-illustration-1056448.jpg"/>
          <p:cNvPicPr>
            <a:picLocks noChangeAspect="1"/>
          </p:cNvPicPr>
          <p:nvPr/>
        </p:nvPicPr>
        <p:blipFill>
          <a:blip r:embed="rId2"/>
          <a:srcRect b="5803"/>
          <a:stretch>
            <a:fillRect/>
          </a:stretch>
        </p:blipFill>
        <p:spPr>
          <a:xfrm>
            <a:off x="285720" y="500042"/>
            <a:ext cx="2022377" cy="2000264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428595" y="2500306"/>
            <a:ext cx="1879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latin typeface="Aka-AcidGR-Fristgrade" pitchFamily="2" charset="0"/>
                <a:ea typeface="Aka-AcidGR-Fristgrade" pitchFamily="2" charset="0"/>
              </a:rPr>
              <a:t>φεγγάρι</a:t>
            </a:r>
            <a:endParaRPr lang="el-GR" sz="3600" b="1" dirty="0">
              <a:latin typeface="Aka-AcidGR-Fristgrade" pitchFamily="2" charset="0"/>
              <a:ea typeface="Aka-AcidGR-Fristgrade" pitchFamily="2" charset="0"/>
            </a:endParaRPr>
          </a:p>
        </p:txBody>
      </p:sp>
      <p:pic>
        <p:nvPicPr>
          <p:cNvPr id="7" name="6 - Εικόνα" descr="cucumber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402" y="550072"/>
            <a:ext cx="2561501" cy="1950234"/>
          </a:xfrm>
          <a:prstGeom prst="rect">
            <a:avLst/>
          </a:prstGeom>
        </p:spPr>
      </p:pic>
      <p:pic>
        <p:nvPicPr>
          <p:cNvPr id="8" name="7 - Εικόνα" descr="γογγυλι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674324"/>
            <a:ext cx="1092200" cy="1524000"/>
          </a:xfrm>
          <a:prstGeom prst="rect">
            <a:avLst/>
          </a:prstGeom>
        </p:spPr>
      </p:pic>
      <p:pic>
        <p:nvPicPr>
          <p:cNvPr id="9" name="8 - Εικόνα" descr="ανγε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3146637"/>
            <a:ext cx="2714644" cy="2714644"/>
          </a:xfrm>
          <a:prstGeom prst="rect">
            <a:avLst/>
          </a:prstGeom>
        </p:spPr>
      </p:pic>
      <p:sp>
        <p:nvSpPr>
          <p:cNvPr id="10" name="9 - TextBox"/>
          <p:cNvSpPr txBox="1"/>
          <p:nvPr/>
        </p:nvSpPr>
        <p:spPr>
          <a:xfrm>
            <a:off x="6419413" y="5752429"/>
            <a:ext cx="2305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latin typeface="Aka-AcidGR-Fristgrade" pitchFamily="2" charset="0"/>
                <a:ea typeface="Aka-AcidGR-Fristgrade" pitchFamily="2" charset="0"/>
              </a:rPr>
              <a:t>άγγελος</a:t>
            </a:r>
            <a:endParaRPr lang="el-GR" sz="3600" b="1" dirty="0">
              <a:latin typeface="Aka-AcidGR-Fristgrade" pitchFamily="2" charset="0"/>
              <a:ea typeface="Aka-AcidGR-Fristgrade" pitchFamily="2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3923928" y="1484784"/>
            <a:ext cx="186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latin typeface="Aka-AcidGR-Fristgrade" pitchFamily="2" charset="0"/>
                <a:ea typeface="Aka-AcidGR-Fristgrade" pitchFamily="2" charset="0"/>
              </a:rPr>
              <a:t>αγγούρι</a:t>
            </a:r>
            <a:endParaRPr lang="el-GR" sz="3600" b="1" dirty="0">
              <a:latin typeface="Aka-AcidGR-Fristgrade" pitchFamily="2" charset="0"/>
              <a:ea typeface="Aka-AcidGR-Fristgrade" pitchFamily="2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395536" y="5157192"/>
            <a:ext cx="210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latin typeface="Aka-AcidGR-Fristgrade" pitchFamily="2" charset="0"/>
                <a:ea typeface="Aka-AcidGR-Fristgrade" pitchFamily="2" charset="0"/>
              </a:rPr>
              <a:t>γογγύλι</a:t>
            </a:r>
            <a:endParaRPr lang="el-GR" sz="3600" b="1" dirty="0">
              <a:latin typeface="Aka-AcidGR-Fristgrade" pitchFamily="2" charset="0"/>
              <a:ea typeface="Aka-AcidGR-Fristgrade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>
            <p:extLst>
              <p:ext uri="{D42A27DB-BD31-4B8C-83A1-F6EECF244321}">
                <p14:modId xmlns:p14="http://schemas.microsoft.com/office/powerpoint/2010/main" val="736686298"/>
              </p:ext>
            </p:extLst>
          </p:nvPr>
        </p:nvGraphicFramePr>
        <p:xfrm>
          <a:off x="857224" y="500042"/>
          <a:ext cx="7572428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8C9E0F-CC5A-4140-B936-3F4158EC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CF8C9E0F-CC5A-4140-B936-3F4158ECBB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AAAEB2-D06A-462C-A305-8FF3522F4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28AAAEB2-D06A-462C-A305-8FF3522F4C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D313A0-E9B5-4248-9EFB-351899435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8FD313A0-E9B5-4248-9EFB-351899435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9DBE75-035C-4269-BE87-E65964F79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C09DBE75-035C-4269-BE87-E65964F79A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BF46DF-C20D-405D-A39A-7C3D24A5D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4DBF46DF-C20D-405D-A39A-7C3D24A5D9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F253A1-440C-4C32-AF08-91315A14C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9EF253A1-440C-4C32-AF08-91315A14CD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94541B-770D-4EBD-813F-16B179927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D94541B-770D-4EBD-813F-16B1799271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7CC8B1-200F-4984-A195-D4D9AE3C79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B77CC8B1-200F-4984-A195-D4D9AE3C79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534B53-A596-4724-97B5-C2D4C26E5A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E1534B53-A596-4724-97B5-C2D4C26E5A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C96642-A5F4-474E-B61A-94CB8709C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95C96642-A5F4-474E-B61A-94CB8709C0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F2425C-D77A-4115-8B40-E9B20025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A9F2425C-D77A-4115-8B40-E9B200256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04E4BB-EA9B-40AE-8021-B9906FDCE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0204E4BB-EA9B-40AE-8021-B9906FDCEE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7C3AA7-76EB-4EB6-800A-BC8A279F7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EF7C3AA7-76EB-4EB6-800A-BC8A279F7D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D377AE-0C4F-41F9-91F6-BB5F99937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2CD377AE-0C4F-41F9-91F6-BB5F999371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D69796-7EFE-44F7-B052-10C77C446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D2D69796-7EFE-44F7-B052-10C77C446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B6AA48-B422-4734-9826-DC0B267A5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43B6AA48-B422-4734-9826-DC0B267A5D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47C946-6D9E-4912-97A6-142F3CA6C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7047C946-6D9E-4912-97A6-142F3CA6C8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CA20BB-455D-4E78-B089-877AA38D1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57CA20BB-455D-4E78-B089-877AA38D1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5924B7-E7A9-4B7C-A8B4-FF7142E2D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555924B7-E7A9-4B7C-A8B4-FF7142E2D7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E3BD05-8E10-4E4E-9621-34F9F9F99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BBE3BD05-8E10-4E4E-9621-34F9F9F996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609DA9-9E92-4A05-B57C-23BE2AC61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9E609DA9-9E92-4A05-B57C-23BE2AC61A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91926F-52C5-4401-AD73-1B47D0109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2991926F-52C5-4401-AD73-1B47D01097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B3E860-2718-4E79-A46B-3E944D554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E1B3E860-2718-4E79-A46B-3E944D554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- Διάγραμμα"/>
          <p:cNvGraphicFramePr/>
          <p:nvPr>
            <p:extLst>
              <p:ext uri="{D42A27DB-BD31-4B8C-83A1-F6EECF244321}">
                <p14:modId xmlns:p14="http://schemas.microsoft.com/office/powerpoint/2010/main" val="342828113"/>
              </p:ext>
            </p:extLst>
          </p:nvPr>
        </p:nvGraphicFramePr>
        <p:xfrm>
          <a:off x="857224" y="500042"/>
          <a:ext cx="7572428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8C9E0F-CC5A-4140-B936-3F4158EC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F8C9E0F-CC5A-4140-B936-3F4158ECBB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AAAEB2-D06A-462C-A305-8FF3522F4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8AAAEB2-D06A-462C-A305-8FF3522F4C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D313A0-E9B5-4248-9EFB-351899435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8FD313A0-E9B5-4248-9EFB-351899435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9DBE75-035C-4269-BE87-E65964F79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C09DBE75-035C-4269-BE87-E65964F79A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BF46DF-C20D-405D-A39A-7C3D24A5D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4DBF46DF-C20D-405D-A39A-7C3D24A5D9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F253A1-440C-4C32-AF08-91315A14C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9EF253A1-440C-4C32-AF08-91315A14CD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94541B-770D-4EBD-813F-16B179927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94541B-770D-4EBD-813F-16B1799271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7CC8B1-200F-4984-A195-D4D9AE3C79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B77CC8B1-200F-4984-A195-D4D9AE3C79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534B53-A596-4724-97B5-C2D4C26E5A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E1534B53-A596-4724-97B5-C2D4C26E5A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C96642-A5F4-474E-B61A-94CB8709C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95C96642-A5F4-474E-B61A-94CB8709C0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F2425C-D77A-4115-8B40-E9B20025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A9F2425C-D77A-4115-8B40-E9B200256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04E4BB-EA9B-40AE-8021-B9906FDCE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0204E4BB-EA9B-40AE-8021-B9906FDCEE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7C3AA7-76EB-4EB6-800A-BC8A279F7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EF7C3AA7-76EB-4EB6-800A-BC8A279F7D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D377AE-0C4F-41F9-91F6-BB5F99937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2CD377AE-0C4F-41F9-91F6-BB5F999371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D69796-7EFE-44F7-B052-10C77C446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D2D69796-7EFE-44F7-B052-10C77C446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B6AA48-B422-4734-9826-DC0B267A5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43B6AA48-B422-4734-9826-DC0B267A5D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47C946-6D9E-4912-97A6-142F3CA6C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">
                                            <p:graphicEl>
                                              <a:dgm id="{7047C946-6D9E-4912-97A6-142F3CA6C8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CA20BB-455D-4E78-B089-877AA38D1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57CA20BB-455D-4E78-B089-877AA38D1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5924B7-E7A9-4B7C-A8B4-FF7142E2D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">
                                            <p:graphicEl>
                                              <a:dgm id="{555924B7-E7A9-4B7C-A8B4-FF7142E2D7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E3BD05-8E10-4E4E-9621-34F9F9F99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">
                                            <p:graphicEl>
                                              <a:dgm id="{BBE3BD05-8E10-4E4E-9621-34F9F9F996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609DA9-9E92-4A05-B57C-23BE2AC61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">
                                            <p:graphicEl>
                                              <a:dgm id="{9E609DA9-9E92-4A05-B57C-23BE2AC61A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91926F-52C5-4401-AD73-1B47D0109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">
                                            <p:graphicEl>
                                              <a:dgm id="{2991926F-52C5-4401-AD73-1B47D01097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B3E860-2718-4E79-A46B-3E944D554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">
                                            <p:graphicEl>
                                              <a:dgm id="{E1B3E860-2718-4E79-A46B-3E944D554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" y="1500174"/>
            <a:ext cx="859012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0171" y="0"/>
            <a:ext cx="249382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15 - Εικόνα" descr="Donkey_clip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50172" y="-60760"/>
            <a:ext cx="2467430" cy="1621718"/>
          </a:xfrm>
          <a:prstGeom prst="rect">
            <a:avLst/>
          </a:prstGeom>
        </p:spPr>
      </p:pic>
      <p:sp>
        <p:nvSpPr>
          <p:cNvPr id="17" name="16 - Επεξήγηση με στρογγυλεμένο παραλληλόγραμμο"/>
          <p:cNvSpPr/>
          <p:nvPr/>
        </p:nvSpPr>
        <p:spPr>
          <a:xfrm>
            <a:off x="179512" y="71450"/>
            <a:ext cx="5832648" cy="1357298"/>
          </a:xfrm>
          <a:prstGeom prst="wedgeRoundRectCallout">
            <a:avLst>
              <a:gd name="adj1" fmla="val 60817"/>
              <a:gd name="adj2" fmla="val 20302"/>
              <a:gd name="adj3" fmla="val 16667"/>
            </a:avLst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ln>
                  <a:solidFill>
                    <a:schemeClr val="tx1"/>
                  </a:solidFill>
                </a:ln>
                <a:latin typeface="Aka-AcidGR-Fristgrade" pitchFamily="2" charset="0"/>
                <a:ea typeface="Aka-AcidGR-Fristgrade" pitchFamily="2" charset="0"/>
              </a:rPr>
              <a:t>Γεια σας! Είμαι ο γάιδαρος του </a:t>
            </a:r>
            <a:r>
              <a:rPr lang="el-GR" sz="2400" b="1" dirty="0" err="1" smtClean="0">
                <a:ln>
                  <a:solidFill>
                    <a:schemeClr val="tx1"/>
                  </a:solidFill>
                </a:ln>
                <a:latin typeface="Aka-AcidGR-Fristgrade" pitchFamily="2" charset="0"/>
                <a:ea typeface="Aka-AcidGR-Fristgrade" pitchFamily="2" charset="0"/>
              </a:rPr>
              <a:t>Νασρεντίν</a:t>
            </a:r>
            <a:r>
              <a:rPr lang="el-GR" sz="2400" b="1" dirty="0" smtClean="0">
                <a:ln>
                  <a:solidFill>
                    <a:schemeClr val="tx1"/>
                  </a:solidFill>
                </a:ln>
                <a:latin typeface="Aka-AcidGR-Fristgrade" pitchFamily="2" charset="0"/>
                <a:ea typeface="Aka-AcidGR-Fristgrade" pitchFamily="2" charset="0"/>
              </a:rPr>
              <a:t>! Όταν ακούτε </a:t>
            </a:r>
            <a:r>
              <a:rPr lang="el-GR" sz="2400" b="1" dirty="0" err="1" smtClean="0">
                <a:ln>
                  <a:solidFill>
                    <a:schemeClr val="tx1"/>
                  </a:solidFill>
                </a:ln>
                <a:latin typeface="Aka-AcidGR-Fristgrade" pitchFamily="2" charset="0"/>
                <a:ea typeface="Aka-AcidGR-Fristgrade" pitchFamily="2" charset="0"/>
              </a:rPr>
              <a:t>γκ</a:t>
            </a:r>
            <a:r>
              <a:rPr lang="el-GR" sz="2400" b="1" dirty="0" smtClean="0">
                <a:ln>
                  <a:solidFill>
                    <a:schemeClr val="tx1"/>
                  </a:solidFill>
                </a:ln>
                <a:latin typeface="Aka-AcidGR-Fristgrade" pitchFamily="2" charset="0"/>
                <a:ea typeface="Aka-AcidGR-Fristgrade" pitchFamily="2" charset="0"/>
              </a:rPr>
              <a:t> γκαρίξτε όπως κι εγώ στο βιβλίο, όταν είμαι στεναχωρημένος.</a:t>
            </a:r>
            <a:endParaRPr lang="el-GR" sz="2400" b="1" dirty="0">
              <a:ln>
                <a:solidFill>
                  <a:schemeClr val="tx1"/>
                </a:solidFill>
              </a:ln>
              <a:latin typeface="Aka-AcidGR-Fristgrade" pitchFamily="2" charset="0"/>
              <a:ea typeface="Aka-AcidGR-Fristgrade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" y="1500174"/>
            <a:ext cx="859012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0171" y="0"/>
            <a:ext cx="249382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8 - Εικόνα" descr="pencil_stubby_gree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214290"/>
            <a:ext cx="756142" cy="1169829"/>
          </a:xfrm>
          <a:prstGeom prst="rect">
            <a:avLst/>
          </a:prstGeom>
        </p:spPr>
      </p:pic>
      <p:pic>
        <p:nvPicPr>
          <p:cNvPr id="10" name="9 - Εικόνα" descr="stubby_pencil_w_shadow_r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042" y="285728"/>
            <a:ext cx="1034357" cy="1000132"/>
          </a:xfrm>
          <a:prstGeom prst="rect">
            <a:avLst/>
          </a:prstGeom>
        </p:spPr>
      </p:pic>
      <p:sp>
        <p:nvSpPr>
          <p:cNvPr id="13" name="12 - Έλλειψη"/>
          <p:cNvSpPr/>
          <p:nvPr/>
        </p:nvSpPr>
        <p:spPr>
          <a:xfrm>
            <a:off x="4857752" y="1571612"/>
            <a:ext cx="500066" cy="428628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Έλλειψη"/>
          <p:cNvSpPr/>
          <p:nvPr/>
        </p:nvSpPr>
        <p:spPr>
          <a:xfrm>
            <a:off x="2500298" y="2428868"/>
            <a:ext cx="500066" cy="428628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Έλλειψη"/>
          <p:cNvSpPr/>
          <p:nvPr/>
        </p:nvSpPr>
        <p:spPr>
          <a:xfrm>
            <a:off x="3786182" y="4357694"/>
            <a:ext cx="500066" cy="428628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Έλλειψη"/>
          <p:cNvSpPr/>
          <p:nvPr/>
        </p:nvSpPr>
        <p:spPr>
          <a:xfrm>
            <a:off x="6643702" y="6072206"/>
            <a:ext cx="500066" cy="428628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Έλλειψη"/>
          <p:cNvSpPr/>
          <p:nvPr/>
        </p:nvSpPr>
        <p:spPr>
          <a:xfrm>
            <a:off x="5429256" y="2000240"/>
            <a:ext cx="500066" cy="428628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Έλλειψη"/>
          <p:cNvSpPr/>
          <p:nvPr/>
        </p:nvSpPr>
        <p:spPr>
          <a:xfrm>
            <a:off x="2928926" y="3857628"/>
            <a:ext cx="500066" cy="428628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Έλλειψη"/>
          <p:cNvSpPr/>
          <p:nvPr/>
        </p:nvSpPr>
        <p:spPr>
          <a:xfrm>
            <a:off x="2786050" y="4714884"/>
            <a:ext cx="500066" cy="428628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Έλλειψη"/>
          <p:cNvSpPr/>
          <p:nvPr/>
        </p:nvSpPr>
        <p:spPr>
          <a:xfrm>
            <a:off x="6215074" y="2500306"/>
            <a:ext cx="500066" cy="428628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10 - Ορθογώνιο"/>
          <p:cNvSpPr/>
          <p:nvPr/>
        </p:nvSpPr>
        <p:spPr>
          <a:xfrm>
            <a:off x="2588016" y="228431"/>
            <a:ext cx="10759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72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Fristgrade" pitchFamily="2" charset="0"/>
                <a:ea typeface="Aka-AcidGR-Fristgrade" pitchFamily="2" charset="0"/>
              </a:rPr>
              <a:t>γκ</a:t>
            </a:r>
            <a:endParaRPr lang="el-GR" sz="7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Fristgrade" pitchFamily="2" charset="0"/>
              <a:ea typeface="Aka-AcidGR-Fristgrade" pitchFamily="2" charset="0"/>
            </a:endParaRPr>
          </a:p>
        </p:txBody>
      </p:sp>
      <p:sp>
        <p:nvSpPr>
          <p:cNvPr id="22" name="11 - Ορθογώνιο"/>
          <p:cNvSpPr/>
          <p:nvPr/>
        </p:nvSpPr>
        <p:spPr>
          <a:xfrm>
            <a:off x="4497503" y="299869"/>
            <a:ext cx="9605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72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Fristgrade" pitchFamily="2" charset="0"/>
                <a:ea typeface="Aka-AcidGR-Fristgrade" pitchFamily="2" charset="0"/>
              </a:rPr>
              <a:t>γ</a:t>
            </a:r>
            <a:r>
              <a:rPr lang="el-GR" sz="72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Fristgrade" pitchFamily="2" charset="0"/>
                <a:ea typeface="Aka-AcidGR-Fristgrade" pitchFamily="2" charset="0"/>
              </a:rPr>
              <a:t>γ</a:t>
            </a:r>
            <a:endParaRPr lang="el-GR" sz="7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Fristgrade" pitchFamily="2" charset="0"/>
              <a:ea typeface="Aka-AcidGR-Fristgrade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>
              <a:latin typeface="Aka-AcidGR-Fristgrade" pitchFamily="2" charset="0"/>
              <a:ea typeface="Aka-AcidGR-Fristgrade" pitchFamily="2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1695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7638223" y="1605659"/>
            <a:ext cx="7296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err="1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Fristgrade" pitchFamily="2" charset="0"/>
                <a:ea typeface="Aka-AcidGR-Fristgrade" pitchFamily="2" charset="0"/>
              </a:rPr>
              <a:t>γκ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Fristgrade" pitchFamily="2" charset="0"/>
              <a:ea typeface="Aka-AcidGR-Fristgrade" pitchFamily="2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780835" y="4891807"/>
            <a:ext cx="7296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err="1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Fristgrade" pitchFamily="2" charset="0"/>
                <a:ea typeface="Aka-AcidGR-Fristgrade" pitchFamily="2" charset="0"/>
              </a:rPr>
              <a:t>γκ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Fristgrade" pitchFamily="2" charset="0"/>
              <a:ea typeface="Aka-AcidGR-Fristgrade" pitchFamily="2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495083" y="3034419"/>
            <a:ext cx="7296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err="1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Fristgrade" pitchFamily="2" charset="0"/>
                <a:ea typeface="Aka-AcidGR-Fristgrade" pitchFamily="2" charset="0"/>
              </a:rPr>
              <a:t>γκ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Fristgrade" pitchFamily="2" charset="0"/>
              <a:ea typeface="Aka-AcidGR-Fristgrade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/>
          <p:cNvGrpSpPr/>
          <p:nvPr/>
        </p:nvGrpSpPr>
        <p:grpSpPr>
          <a:xfrm>
            <a:off x="145797" y="1021191"/>
            <a:ext cx="9135160" cy="4225652"/>
            <a:chOff x="166548" y="1052736"/>
            <a:chExt cx="9135160" cy="4225652"/>
          </a:xfrm>
        </p:grpSpPr>
        <p:sp>
          <p:nvSpPr>
            <p:cNvPr id="2" name="16 - Επεξήγηση με στρογγυλεμένο παραλληλόγραμμο"/>
            <p:cNvSpPr/>
            <p:nvPr/>
          </p:nvSpPr>
          <p:spPr>
            <a:xfrm>
              <a:off x="166548" y="1052736"/>
              <a:ext cx="5832648" cy="4005622"/>
            </a:xfrm>
            <a:prstGeom prst="wedgeRoundRectCallout">
              <a:avLst>
                <a:gd name="adj1" fmla="val 60817"/>
                <a:gd name="adj2" fmla="val 20302"/>
                <a:gd name="adj3" fmla="val 16667"/>
              </a:avLst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6000" b="1" dirty="0" smtClean="0">
                  <a:ln>
                    <a:solidFill>
                      <a:schemeClr val="tx1"/>
                    </a:solidFill>
                  </a:ln>
                  <a:latin typeface="ChemyRetro" pitchFamily="50" charset="0"/>
                  <a:ea typeface="Aka-AcidGR-Fristgrade" pitchFamily="2" charset="0"/>
                </a:rPr>
                <a:t>Κάνουμε κι εμείς υποθέσεις!</a:t>
              </a:r>
              <a:endParaRPr lang="el-GR" sz="6000" b="1" dirty="0">
                <a:ln>
                  <a:solidFill>
                    <a:schemeClr val="tx1"/>
                  </a:solidFill>
                </a:ln>
                <a:latin typeface="ChemyRetro" pitchFamily="50" charset="0"/>
                <a:ea typeface="Aka-AcidGR-Fristgrade" pitchFamily="2" charset="0"/>
              </a:endParaRPr>
            </a:p>
          </p:txBody>
        </p:sp>
        <p:pic>
          <p:nvPicPr>
            <p:cNvPr id="3" name="Εικόνα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208" y="2420888"/>
              <a:ext cx="2857500" cy="285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394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>
                <a:latin typeface="Aka-AcidGR-Fristgrade" pitchFamily="2" charset="0"/>
                <a:ea typeface="Aka-AcidGR-Fristgrade" pitchFamily="2" charset="0"/>
              </a:rPr>
              <a:t>Ο δημοσιογράφος αφηγείται τι συνέβη στο προηγούμενο επεισόδιο.</a:t>
            </a:r>
            <a:endParaRPr lang="el-GR" sz="3600" dirty="0">
              <a:latin typeface="Aka-AcidGR-Fristgrade" pitchFamily="2" charset="0"/>
              <a:ea typeface="Aka-AcidGR-Fristgrade" pitchFamily="2" charset="0"/>
            </a:endParaRPr>
          </a:p>
        </p:txBody>
      </p:sp>
      <p:pic>
        <p:nvPicPr>
          <p:cNvPr id="4" name="3 - Θέση περιεχομένου" descr="microphone-clip-art_4149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7747220">
            <a:off x="-295254" y="1904044"/>
            <a:ext cx="2375980" cy="835009"/>
          </a:xfrm>
        </p:spPr>
      </p:pic>
      <p:pic>
        <p:nvPicPr>
          <p:cNvPr id="5" name="4 - Εικόνα" descr="owls3.jpg"/>
          <p:cNvPicPr>
            <a:picLocks noChangeAspect="1"/>
          </p:cNvPicPr>
          <p:nvPr/>
        </p:nvPicPr>
        <p:blipFill>
          <a:blip r:embed="rId3"/>
          <a:srcRect l="46927" t="53641" r="28483" b="17233"/>
          <a:stretch>
            <a:fillRect/>
          </a:stretch>
        </p:blipFill>
        <p:spPr>
          <a:xfrm>
            <a:off x="7479583" y="908720"/>
            <a:ext cx="871506" cy="87150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132856"/>
            <a:ext cx="6732266" cy="420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23521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4936403" y="1772816"/>
            <a:ext cx="7040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cap="none" spc="0" dirty="0" err="1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Fristgrade" pitchFamily="2" charset="0"/>
                <a:ea typeface="Aka-AcidGR-Fristgrade" pitchFamily="2" charset="0"/>
              </a:rPr>
              <a:t>γγ</a:t>
            </a:r>
            <a:endParaRPr lang="el-GR" sz="48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Fristgrade" pitchFamily="2" charset="0"/>
              <a:ea typeface="Aka-AcidGR-Fristgrade" pitchFamily="2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079147" y="2828009"/>
            <a:ext cx="7040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cap="none" spc="0" dirty="0" err="1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Fristgrade" pitchFamily="2" charset="0"/>
                <a:ea typeface="Aka-AcidGR-Fristgrade" pitchFamily="2" charset="0"/>
              </a:rPr>
              <a:t>γγ</a:t>
            </a:r>
            <a:endParaRPr lang="el-GR" sz="48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Fristgrade" pitchFamily="2" charset="0"/>
              <a:ea typeface="Aka-AcidGR-Fristgrade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Τι άλλο μπορεί να έβρισκε ο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Μολύβιος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μες στο χιόνι;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4" name="3 - Θέση περιεχομένου" descr="boy_thinking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2143116"/>
            <a:ext cx="3243282" cy="376922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ka-AcidGR-Fristgrade" pitchFamily="2" charset="0"/>
                <a:ea typeface="Aka-AcidGR-Fristgrade" pitchFamily="2" charset="0"/>
              </a:rPr>
              <a:t> </a:t>
            </a:r>
            <a:r>
              <a:rPr lang="el-GR" sz="4800" dirty="0">
                <a:latin typeface="Aka-AcidGR-DiaryGirl" pitchFamily="2" charset="-95"/>
                <a:ea typeface="Aka-AcidGR-DiaryGirl" pitchFamily="2" charset="-95"/>
              </a:rPr>
              <a:t>Γ</a:t>
            </a:r>
            <a:r>
              <a:rPr lang="el-GR" sz="4800" dirty="0" smtClean="0">
                <a:latin typeface="Aka-AcidGR-Fristgrade" pitchFamily="2" charset="0"/>
                <a:ea typeface="Aka-AcidGR-Fristgrade" pitchFamily="2" charset="0"/>
              </a:rPr>
              <a:t>ράφουμε μια αγγελία γι’ αυτό που σκεφτήκαμε , όπως έκανε κι ο </a:t>
            </a:r>
            <a:r>
              <a:rPr lang="el-GR" sz="4800" dirty="0" smtClean="0">
                <a:latin typeface="Aka-AcidGR-DiaryGirl" pitchFamily="2" charset="-95"/>
                <a:ea typeface="Aka-AcidGR-DiaryGirl" pitchFamily="2" charset="-95"/>
              </a:rPr>
              <a:t>Ο</a:t>
            </a:r>
            <a:r>
              <a:rPr lang="el-GR" sz="4800" dirty="0" smtClean="0">
                <a:latin typeface="Aka-AcidGR-Fristgrade" pitchFamily="2" charset="0"/>
                <a:ea typeface="Aka-AcidGR-Fristgrade" pitchFamily="2" charset="0"/>
              </a:rPr>
              <a:t>ρφέας.</a:t>
            </a:r>
            <a:endParaRPr lang="el-GR" sz="4800" dirty="0">
              <a:latin typeface="Aka-AcidGR-Fristgrade" pitchFamily="2" charset="0"/>
              <a:ea typeface="Aka-AcidGR-Fristgrade" pitchFamily="2" charset="0"/>
            </a:endParaRPr>
          </a:p>
        </p:txBody>
      </p:sp>
      <p:pic>
        <p:nvPicPr>
          <p:cNvPr id="4" name="3 - Εικόνα" descr="11299346-kid-thin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3500414"/>
            <a:ext cx="2952922" cy="2952922"/>
          </a:xfrm>
          <a:prstGeom prst="rect">
            <a:avLst/>
          </a:prstGeo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428596" y="2786058"/>
            <a:ext cx="5643602" cy="2714644"/>
          </a:xfrm>
          <a:prstGeom prst="wedgeRoundRectCallout">
            <a:avLst>
              <a:gd name="adj1" fmla="val 56939"/>
              <a:gd name="adj2" fmla="val 12751"/>
              <a:gd name="adj3" fmla="val 16667"/>
            </a:avLst>
          </a:prstGeom>
          <a:solidFill>
            <a:schemeClr val="accent3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n>
                  <a:solidFill>
                    <a:schemeClr val="tx1"/>
                  </a:solidFill>
                </a:ln>
                <a:latin typeface="Aka-AcidGR-DiaryGirl" pitchFamily="2" charset="-95"/>
                <a:ea typeface="Aka-AcidGR-DiaryGirl" pitchFamily="2" charset="-95"/>
              </a:rPr>
              <a:t>Οι αγγελίες είναι μικρά κείμενα. Έχουν λίγα λογάκια και αυτά είναι πληροφορίες. </a:t>
            </a:r>
            <a:endParaRPr lang="el-GR" sz="3600" b="1" dirty="0">
              <a:ln>
                <a:solidFill>
                  <a:schemeClr val="tx1"/>
                </a:solidFill>
              </a:ln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53149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071546"/>
            <a:ext cx="36861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357562"/>
            <a:ext cx="45148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- Εικόνα" descr="11299346-kid-thinking.jpg"/>
          <p:cNvPicPr>
            <a:picLocks noChangeAspect="1"/>
          </p:cNvPicPr>
          <p:nvPr/>
        </p:nvPicPr>
        <p:blipFill>
          <a:blip r:embed="rId5" cstate="print"/>
          <a:srcRect l="15153" r="18180"/>
          <a:stretch>
            <a:fillRect/>
          </a:stretch>
        </p:blipFill>
        <p:spPr>
          <a:xfrm>
            <a:off x="7572396" y="4293096"/>
            <a:ext cx="1571636" cy="2357454"/>
          </a:xfrm>
          <a:prstGeom prst="rect">
            <a:avLst/>
          </a:prstGeom>
        </p:spPr>
      </p:pic>
      <p:sp>
        <p:nvSpPr>
          <p:cNvPr id="8" name="7 - Επεξήγηση με στρογγυλεμένο παραλληλόγραμμο"/>
          <p:cNvSpPr/>
          <p:nvPr/>
        </p:nvSpPr>
        <p:spPr>
          <a:xfrm>
            <a:off x="4499992" y="3573016"/>
            <a:ext cx="3072404" cy="2284876"/>
          </a:xfrm>
          <a:prstGeom prst="wedgeRoundRectCallout">
            <a:avLst>
              <a:gd name="adj1" fmla="val 55275"/>
              <a:gd name="adj2" fmla="val 15822"/>
              <a:gd name="adj3" fmla="val 16667"/>
            </a:avLst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ln>
                  <a:solidFill>
                    <a:schemeClr val="tx1"/>
                  </a:solidFill>
                </a:ln>
                <a:latin typeface="Aka-AcidGR-DiaryGirl" pitchFamily="2" charset="-95"/>
                <a:ea typeface="Aka-AcidGR-DiaryGirl" pitchFamily="2" charset="-95"/>
              </a:rPr>
              <a:t>Θυμήσου τις αγγελίες που είδαμε στο τετράδιο!</a:t>
            </a:r>
            <a:endParaRPr lang="el-GR" sz="2800" b="1" dirty="0">
              <a:ln>
                <a:solidFill>
                  <a:schemeClr val="tx1"/>
                </a:solidFill>
              </a:ln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5496" y="476672"/>
            <a:ext cx="6480720" cy="1470025"/>
          </a:xfrm>
        </p:spPr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Μην αγγίζετε! Έχει αγκάθια!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9552" y="6212904"/>
            <a:ext cx="6400800" cy="645096"/>
          </a:xfrm>
        </p:spPr>
        <p:txBody>
          <a:bodyPr/>
          <a:lstStyle/>
          <a:p>
            <a:r>
              <a:rPr lang="el-GR" dirty="0" smtClean="0">
                <a:latin typeface="Aka-AcidGR-Fristgrade" pitchFamily="2" charset="0"/>
                <a:ea typeface="Aka-AcidGR-Fristgrade" pitchFamily="2" charset="0"/>
              </a:rPr>
              <a:t>Τετράδιο εργασιών</a:t>
            </a:r>
          </a:p>
        </p:txBody>
      </p:sp>
    </p:spTree>
    <p:extLst>
      <p:ext uri="{BB962C8B-B14F-4D97-AF65-F5344CB8AC3E}">
        <p14:creationId xmlns:p14="http://schemas.microsoft.com/office/powerpoint/2010/main" val="302805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el-GR" sz="9800" dirty="0" smtClean="0">
                <a:latin typeface="Aka-AcidGR-Fristgrade" pitchFamily="2" charset="0"/>
                <a:ea typeface="Aka-AcidGR-Fristgrade" pitchFamily="2" charset="0"/>
              </a:rPr>
              <a:t>Δ</a:t>
            </a:r>
            <a:r>
              <a:rPr lang="el-GR" sz="6000" dirty="0" smtClean="0">
                <a:latin typeface="Aka-AcidGR-Fristgrade" pitchFamily="2" charset="0"/>
                <a:ea typeface="Aka-AcidGR-Fristgrade" pitchFamily="2" charset="0"/>
              </a:rPr>
              <a:t>ιαβάζουμε.</a:t>
            </a:r>
            <a:endParaRPr lang="el-GR" sz="6000" dirty="0">
              <a:latin typeface="Aka-AcidGR-Fristgrade" pitchFamily="2" charset="0"/>
              <a:ea typeface="Aka-AcidGR-Fristgrade" pitchFamily="2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062239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-1"/>
            <a:ext cx="1928794" cy="136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551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12" y="0"/>
            <a:ext cx="55932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5796136" y="692696"/>
            <a:ext cx="2918128" cy="2157960"/>
          </a:xfrm>
          <a:prstGeom prst="wedgeRoundRectCallou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ln>
                  <a:solidFill>
                    <a:schemeClr val="tx1"/>
                  </a:solidFill>
                </a:ln>
                <a:latin typeface="Aka-AcidGR-DiaryGirl" pitchFamily="2" charset="-95"/>
                <a:ea typeface="Aka-AcidGR-DiaryGirl" pitchFamily="2" charset="-95"/>
              </a:rPr>
              <a:t>Τι βλέπου-με;</a:t>
            </a:r>
            <a:endParaRPr lang="el-GR" sz="4800" b="1" dirty="0">
              <a:ln>
                <a:solidFill>
                  <a:schemeClr val="tx1"/>
                </a:solidFill>
              </a:ln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1636" y="3212976"/>
            <a:ext cx="2187128" cy="305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2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4786346" cy="673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Επεξήγηση με στρογγυλεμένο παραλληλόγραμμο"/>
          <p:cNvSpPr/>
          <p:nvPr/>
        </p:nvSpPr>
        <p:spPr>
          <a:xfrm>
            <a:off x="5292080" y="1268760"/>
            <a:ext cx="3672408" cy="2072272"/>
          </a:xfrm>
          <a:prstGeom prst="wedgeRoundRectCallou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myRetro" pitchFamily="50" charset="0"/>
              </a:rPr>
              <a:t>Εδώ τι βλέπουμε;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emyRetro" pitchFamily="50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25490" y="3501008"/>
            <a:ext cx="2187128" cy="3058920"/>
          </a:xfrm>
          <a:prstGeom prst="rect">
            <a:avLst/>
          </a:prstGeom>
        </p:spPr>
      </p:pic>
      <p:sp>
        <p:nvSpPr>
          <p:cNvPr id="9" name="7 - Επεξήγηση με στρογγυλεμένο παραλληλόγραμμο"/>
          <p:cNvSpPr/>
          <p:nvPr/>
        </p:nvSpPr>
        <p:spPr>
          <a:xfrm>
            <a:off x="5292080" y="1304764"/>
            <a:ext cx="3672408" cy="2000264"/>
          </a:xfrm>
          <a:prstGeom prst="wedgeRoundRectCallou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ln>
                  <a:solidFill>
                    <a:schemeClr val="tx1"/>
                  </a:solidFill>
                </a:ln>
                <a:latin typeface="ChemyRetro" pitchFamily="50" charset="0"/>
              </a:rPr>
              <a:t>Ποιος είναι ο Αίσωπος;</a:t>
            </a:r>
            <a:endParaRPr lang="el-GR" sz="4400" b="1" dirty="0">
              <a:ln>
                <a:solidFill>
                  <a:schemeClr val="tx1"/>
                </a:solidFill>
              </a:ln>
              <a:latin typeface="ChemyRetro" pitchFamily="50" charset="0"/>
            </a:endParaRPr>
          </a:p>
        </p:txBody>
      </p:sp>
      <p:sp>
        <p:nvSpPr>
          <p:cNvPr id="10" name="8 - Κουμπί ενέργειας: Πληροφορίες">
            <a:hlinkClick r:id="" action="ppaction://hlinkshowjump?jump=nextslide" highlightClick="1"/>
          </p:cNvPr>
          <p:cNvSpPr/>
          <p:nvPr/>
        </p:nvSpPr>
        <p:spPr>
          <a:xfrm>
            <a:off x="5429256" y="5929330"/>
            <a:ext cx="642942" cy="714380"/>
          </a:xfrm>
          <a:prstGeom prst="actionButtonInformati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924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Aesop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286248" cy="6182088"/>
          </a:xfr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5143504" y="2578656"/>
            <a:ext cx="3500462" cy="3500462"/>
          </a:xfrm>
          <a:prstGeom prst="wedgeRoundRectCallout">
            <a:avLst>
              <a:gd name="adj1" fmla="val -6366"/>
              <a:gd name="adj2" fmla="val -72130"/>
              <a:gd name="adj3" fmla="val 16667"/>
            </a:avLst>
          </a:prstGeom>
          <a:solidFill>
            <a:schemeClr val="accent6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latin typeface="Aka-AcidGR5yearsold" pitchFamily="2" charset="-95"/>
                <a:ea typeface="Aka-AcidGR5yearsold" pitchFamily="2" charset="-95"/>
              </a:rPr>
              <a:t>Ο Αίσωπος ήταν ένας αρχαίος σοφός που με τα παραμύθια του προσπαθούσε να διδάξει τη σωστή συμπεριφορά.</a:t>
            </a:r>
            <a:endParaRPr lang="el-GR" sz="3200" b="1" dirty="0">
              <a:latin typeface="Aka-AcidGR5yearsold" pitchFamily="2" charset="-95"/>
              <a:ea typeface="Aka-AcidGR5yearsold" pitchFamily="2" charset="-95"/>
            </a:endParaRPr>
          </a:p>
        </p:txBody>
      </p:sp>
      <p:pic>
        <p:nvPicPr>
          <p:cNvPr id="5" name="4 - Εικόνα" descr="owl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428604"/>
            <a:ext cx="2143125" cy="2143125"/>
          </a:xfrm>
          <a:prstGeom prst="rect">
            <a:avLst/>
          </a:prstGeom>
        </p:spPr>
      </p:pic>
      <p:sp>
        <p:nvSpPr>
          <p:cNvPr id="7" name="5 - Επεξήγηση με στρογγυλεμένο παραλληλόγραμμο"/>
          <p:cNvSpPr/>
          <p:nvPr/>
        </p:nvSpPr>
        <p:spPr>
          <a:xfrm>
            <a:off x="5143504" y="2593967"/>
            <a:ext cx="3500462" cy="3500462"/>
          </a:xfrm>
          <a:prstGeom prst="wedgeRoundRectCallout">
            <a:avLst>
              <a:gd name="adj1" fmla="val -6366"/>
              <a:gd name="adj2" fmla="val -72130"/>
              <a:gd name="adj3" fmla="val 16667"/>
            </a:avLst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latin typeface="Aka-AcidGR5yearsold" pitchFamily="2" charset="-95"/>
                <a:ea typeface="Aka-AcidGR5yearsold" pitchFamily="2" charset="-95"/>
              </a:rPr>
              <a:t>Μήπως γνωρίζετε κάποιο μύθο του;</a:t>
            </a:r>
            <a:endParaRPr lang="el-GR" sz="4800" b="1" dirty="0"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8" name="5 - Επεξήγηση με στρογγυλεμένο παραλληλόγραμμο"/>
          <p:cNvSpPr/>
          <p:nvPr/>
        </p:nvSpPr>
        <p:spPr>
          <a:xfrm>
            <a:off x="5148064" y="2609456"/>
            <a:ext cx="3500462" cy="3500462"/>
          </a:xfrm>
          <a:prstGeom prst="wedgeRoundRectCallout">
            <a:avLst>
              <a:gd name="adj1" fmla="val -6366"/>
              <a:gd name="adj2" fmla="val -72130"/>
              <a:gd name="adj3" fmla="val 16667"/>
            </a:avLst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Κοιτάξτε και στη </a:t>
            </a:r>
            <a:r>
              <a:rPr lang="el-GR" sz="44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βιβλιοθήκη…Νομίζω</a:t>
            </a:r>
            <a:r>
              <a:rPr lang="el-GR" sz="4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 ότι κάτι είδα!</a:t>
            </a:r>
            <a:endParaRPr lang="el-GR" sz="4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70801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2665" y="1857364"/>
            <a:ext cx="904133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dinosaur1_e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4151833"/>
            <a:ext cx="2559393" cy="1890723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179512" y="4071942"/>
            <a:ext cx="4896544" cy="1661314"/>
          </a:xfrm>
          <a:prstGeom prst="wedgeRoundRectCallout">
            <a:avLst>
              <a:gd name="adj1" fmla="val 76371"/>
              <a:gd name="adj2" fmla="val -12794"/>
              <a:gd name="adj3" fmla="val 16667"/>
            </a:avLst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ln>
                  <a:solidFill>
                    <a:schemeClr val="tx1"/>
                  </a:solidFill>
                </a:ln>
                <a:latin typeface="Aka-AcidGR-DiaryGirl" pitchFamily="2" charset="-95"/>
                <a:ea typeface="Aka-AcidGR-DiaryGirl" pitchFamily="2" charset="-95"/>
              </a:rPr>
              <a:t>Πω πω !!! Τεράστια λέξη!</a:t>
            </a:r>
            <a:endParaRPr lang="el-GR" sz="4000" b="1" dirty="0">
              <a:ln>
                <a:solidFill>
                  <a:schemeClr val="tx1"/>
                </a:solidFill>
              </a:ln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28888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9 cats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552" t="2101" r="1881" b="70787"/>
          <a:stretch>
            <a:fillRect/>
          </a:stretch>
        </p:blipFill>
        <p:spPr>
          <a:xfrm>
            <a:off x="6643702" y="5381416"/>
            <a:ext cx="1857388" cy="15001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0" y="5572140"/>
            <a:ext cx="6012160" cy="1169228"/>
          </a:xfrm>
          <a:prstGeom prst="wedgeRoundRectCallout">
            <a:avLst>
              <a:gd name="adj1" fmla="val 65241"/>
              <a:gd name="adj2" fmla="val 13270"/>
              <a:gd name="adj3" fmla="val 16667"/>
            </a:avLst>
          </a:prstGeom>
          <a:solidFill>
            <a:srgbClr val="C0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spc="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ka-AcidGR-Chubby" pitchFamily="2" charset="-95"/>
                <a:ea typeface="Aka-AcidGR-Chubby" pitchFamily="2" charset="-95"/>
              </a:rPr>
              <a:t>Παρατηρήστε προσεκτικά την εικόνα και πείτε τι βλέπετε.</a:t>
            </a:r>
            <a:endParaRPr lang="el-GR" sz="4000" b="1" spc="3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ka-AcidGR-Chubby" pitchFamily="2" charset="-95"/>
              <a:ea typeface="Aka-AcidGR-Chubby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z="4800">
              <a:latin typeface="Aka-AcidGR-Fristgrade" pitchFamily="2" charset="0"/>
              <a:ea typeface="Aka-AcidGR-Fristgrade" pitchFamily="2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844" y="0"/>
            <a:ext cx="9105156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900072" y="857232"/>
            <a:ext cx="7296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Fristgrade" pitchFamily="2" charset="0"/>
                <a:ea typeface="Aka-AcidGR-Fristgrade" pitchFamily="2" charset="0"/>
              </a:rPr>
              <a:t>γκ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Fristgrade" pitchFamily="2" charset="0"/>
              <a:ea typeface="Aka-AcidGR-Fristgrade" pitchFamily="2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185824" y="1357298"/>
            <a:ext cx="7296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Fristgrade" pitchFamily="2" charset="0"/>
                <a:ea typeface="Aka-AcidGR-Fristgrade" pitchFamily="2" charset="0"/>
              </a:rPr>
              <a:t>γκ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Fristgrade" pitchFamily="2" charset="0"/>
              <a:ea typeface="Aka-AcidGR-Fristgrade" pitchFamily="2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400006" y="1863858"/>
            <a:ext cx="7296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Fristgrade" pitchFamily="2" charset="0"/>
                <a:ea typeface="Aka-AcidGR-Fristgrade" pitchFamily="2" charset="0"/>
              </a:rPr>
              <a:t>γκ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Fristgrade" pitchFamily="2" charset="0"/>
              <a:ea typeface="Aka-AcidGR-Fristgrade" pitchFamily="2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971510" y="2363924"/>
            <a:ext cx="7296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Fristgrade" pitchFamily="2" charset="0"/>
                <a:ea typeface="Aka-AcidGR-Fristgrade" pitchFamily="2" charset="0"/>
              </a:rPr>
              <a:t>γκ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Fristgrade" pitchFamily="2" charset="0"/>
              <a:ea typeface="Aka-AcidGR-Fristgra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05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06626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3444123" y="2857496"/>
            <a:ext cx="29787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σαλιγκάρι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705367" y="4071942"/>
            <a:ext cx="29851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πιγκουίνοι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61601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z="4800">
              <a:latin typeface="Aka-AcidGR-Fristgrade" pitchFamily="2" charset="0"/>
              <a:ea typeface="Aka-AcidGR-Fristgrade" pitchFamily="2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3519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3714744" y="3362926"/>
            <a:ext cx="8322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0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Fristgrade" pitchFamily="2" charset="0"/>
                <a:ea typeface="Aka-AcidGR-Fristgrade" pitchFamily="2" charset="0"/>
              </a:rPr>
              <a:t>γγ</a:t>
            </a:r>
            <a:endParaRPr lang="el-GR" sz="6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Fristgrade" pitchFamily="2" charset="0"/>
              <a:ea typeface="Aka-AcidGR-Fristgrade" pitchFamily="2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6786578" y="3362926"/>
            <a:ext cx="8322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0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Fristgrade" pitchFamily="2" charset="0"/>
                <a:ea typeface="Aka-AcidGR-Fristgrade" pitchFamily="2" charset="0"/>
              </a:rPr>
              <a:t>γγ</a:t>
            </a:r>
            <a:endParaRPr lang="el-GR" sz="6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Fristgrade" pitchFamily="2" charset="0"/>
              <a:ea typeface="Aka-AcidGR-Fristgrade" pitchFamily="2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311356" y="4071942"/>
            <a:ext cx="8322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0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Fristgrade" pitchFamily="2" charset="0"/>
                <a:ea typeface="Aka-AcidGR-Fristgrade" pitchFamily="2" charset="0"/>
              </a:rPr>
              <a:t>γγ</a:t>
            </a:r>
            <a:endParaRPr lang="el-GR" sz="6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Fristgrade" pitchFamily="2" charset="0"/>
              <a:ea typeface="Aka-AcidGR-Fristgra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85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z="5400">
              <a:latin typeface="Aka-AcidGR-Fristgrade" pitchFamily="2" charset="0"/>
              <a:ea typeface="Aka-AcidGR-Fristgrade" pitchFamily="2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908871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2391503" y="3500438"/>
            <a:ext cx="306846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600" b="1" cap="none" spc="30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Fristgrade" pitchFamily="2" charset="0"/>
                <a:ea typeface="Aka-AcidGR-Fristgrade" pitchFamily="2" charset="0"/>
                <a:cs typeface="Microsoft Sans Serif" pitchFamily="34" charset="0"/>
              </a:rPr>
              <a:t>φ</a:t>
            </a:r>
            <a:r>
              <a:rPr lang="el-GR" sz="6600" b="1" cap="none" spc="30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Fristgrade" pitchFamily="2" charset="0"/>
                <a:ea typeface="Aka-AcidGR-Fristgrade" pitchFamily="2" charset="0"/>
              </a:rPr>
              <a:t>εγγάρι</a:t>
            </a:r>
            <a:endParaRPr lang="el-GR" sz="6600" b="1" cap="none" spc="30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Fristgrade" pitchFamily="2" charset="0"/>
              <a:ea typeface="Aka-AcidGR-Fristgrade" pitchFamily="2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248034" y="4143380"/>
            <a:ext cx="38619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600" b="1" cap="none" spc="30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Fristgrade" pitchFamily="2" charset="0"/>
                <a:ea typeface="Aka-AcidGR-Fristgrade" pitchFamily="2" charset="0"/>
                <a:cs typeface="Microsoft Sans Serif" pitchFamily="34" charset="0"/>
              </a:rPr>
              <a:t>πιγκουίνο</a:t>
            </a:r>
            <a:endParaRPr lang="el-GR" sz="6600" b="1" cap="none" spc="30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Fristgrade" pitchFamily="2" charset="0"/>
              <a:ea typeface="Aka-AcidGR-Fristgra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42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z="5400">
              <a:latin typeface="Aka-AcidGR-Fristgrade" pitchFamily="2" charset="0"/>
              <a:ea typeface="Aka-AcidGR-Fristgrade" pitchFamily="2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142223" y="3643314"/>
            <a:ext cx="76309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600" b="1" cap="none" spc="31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  <a:cs typeface="Microsoft Sans Serif" pitchFamily="34" charset="0"/>
              </a:rPr>
              <a:t>Τ</a:t>
            </a:r>
            <a:r>
              <a:rPr lang="el-GR" sz="6600" b="1" cap="none" spc="31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Fristgrade" pitchFamily="2" charset="0"/>
                <a:ea typeface="Aka-AcidGR-Fristgrade" pitchFamily="2" charset="0"/>
                <a:cs typeface="Microsoft Sans Serif" pitchFamily="34" charset="0"/>
              </a:rPr>
              <a:t>ο φ</a:t>
            </a:r>
            <a:r>
              <a:rPr lang="el-GR" sz="6600" b="1" cap="none" spc="31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Fristgrade" pitchFamily="2" charset="0"/>
                <a:ea typeface="Aka-AcidGR-Fristgrade" pitchFamily="2" charset="0"/>
              </a:rPr>
              <a:t>εγγάρι  </a:t>
            </a:r>
            <a:r>
              <a:rPr lang="el-GR" sz="6600" b="1" cap="none" spc="31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Fristgrade" pitchFamily="2" charset="0"/>
                <a:ea typeface="Aka-AcidGR-Fristgrade" pitchFamily="2" charset="0"/>
                <a:cs typeface="Microsoft Sans Serif" pitchFamily="34" charset="0"/>
              </a:rPr>
              <a:t>φ</a:t>
            </a:r>
            <a:r>
              <a:rPr lang="el-GR" sz="6600" b="1" cap="none" spc="31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Fristgrade" pitchFamily="2" charset="0"/>
                <a:ea typeface="Aka-AcidGR-Fristgrade" pitchFamily="2" charset="0"/>
              </a:rPr>
              <a:t>έγγει </a:t>
            </a:r>
            <a:endParaRPr lang="el-GR" sz="6600" b="1" cap="none" spc="31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Fristgrade" pitchFamily="2" charset="0"/>
              <a:ea typeface="Aka-AcidGR-Fristgrade" pitchFamily="2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068397" y="4429132"/>
            <a:ext cx="715997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600" b="1" spc="31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Fristgrade" pitchFamily="2" charset="0"/>
                <a:ea typeface="Aka-AcidGR-Fristgrade" pitchFamily="2" charset="0"/>
                <a:cs typeface="Microsoft Sans Serif" pitchFamily="34" charset="0"/>
              </a:rPr>
              <a:t>σ</a:t>
            </a:r>
            <a:r>
              <a:rPr lang="el-GR" sz="6600" b="1" cap="none" spc="31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Fristgrade" pitchFamily="2" charset="0"/>
                <a:ea typeface="Aka-AcidGR-Fristgrade" pitchFamily="2" charset="0"/>
                <a:cs typeface="Microsoft Sans Serif" pitchFamily="34" charset="0"/>
              </a:rPr>
              <a:t>τον    πιγκουίνο.</a:t>
            </a:r>
            <a:endParaRPr lang="el-GR" sz="6600" b="1" cap="none" spc="31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Fristgrade" pitchFamily="2" charset="0"/>
              <a:ea typeface="Aka-AcidGR-Fristgra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74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Βλέπουμε το μύθο του Αισώπου </a:t>
            </a:r>
            <a:b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</a:b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«Ο τζίτζικας και ο μέρμηγκας»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5" name="Εικόνα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2276872"/>
            <a:ext cx="61912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1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9 cats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8475" t="33898" r="72881" b="33898"/>
          <a:stretch>
            <a:fillRect/>
          </a:stretch>
        </p:blipFill>
        <p:spPr>
          <a:xfrm>
            <a:off x="323528" y="5452842"/>
            <a:ext cx="785818" cy="1357322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1857356" y="5500678"/>
            <a:ext cx="7107132" cy="928718"/>
          </a:xfrm>
          <a:prstGeom prst="wedgeRoundRectCallout">
            <a:avLst>
              <a:gd name="adj1" fmla="val -58397"/>
              <a:gd name="adj2" fmla="val 17819"/>
              <a:gd name="adj3" fmla="val 16667"/>
            </a:avLst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spc="300" dirty="0" smtClean="0">
                <a:ln>
                  <a:solidFill>
                    <a:schemeClr val="tx1"/>
                  </a:solidFill>
                </a:ln>
                <a:latin typeface="Aka-AcidGR-Chubby" pitchFamily="2" charset="-95"/>
                <a:ea typeface="Aka-AcidGR-Chubby" pitchFamily="2" charset="-95"/>
              </a:rPr>
              <a:t>Τι νομίζετε ότι συμβαίνει;</a:t>
            </a:r>
            <a:endParaRPr lang="el-GR" sz="4800" b="1" spc="300" dirty="0">
              <a:ln>
                <a:solidFill>
                  <a:schemeClr val="tx1"/>
                </a:solidFill>
              </a:ln>
              <a:latin typeface="Aka-AcidGR-Chubby" pitchFamily="2" charset="-95"/>
              <a:ea typeface="Aka-AcidGR-Chubby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" y="1500174"/>
            <a:ext cx="859012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0171" y="0"/>
            <a:ext cx="249382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 descr="9 cats.png"/>
          <p:cNvPicPr>
            <a:picLocks noChangeAspect="1"/>
          </p:cNvPicPr>
          <p:nvPr/>
        </p:nvPicPr>
        <p:blipFill>
          <a:blip r:embed="rId5"/>
          <a:srcRect l="37885" t="2101" r="38781" b="64565"/>
          <a:stretch>
            <a:fillRect/>
          </a:stretch>
        </p:blipFill>
        <p:spPr>
          <a:xfrm>
            <a:off x="1043608" y="0"/>
            <a:ext cx="1071570" cy="15308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2843808" y="214290"/>
            <a:ext cx="3286116" cy="928694"/>
          </a:xfrm>
          <a:prstGeom prst="wedgeRoundRectCallout">
            <a:avLst>
              <a:gd name="adj1" fmla="val -65756"/>
              <a:gd name="adj2" fmla="val 20844"/>
              <a:gd name="adj3" fmla="val 16667"/>
            </a:avLst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1" spc="300" dirty="0" smtClean="0">
                <a:ln>
                  <a:solidFill>
                    <a:schemeClr val="tx1"/>
                  </a:solidFill>
                </a:ln>
                <a:latin typeface="Aka-AcidGR-Chubby" pitchFamily="2" charset="-95"/>
                <a:ea typeface="Aka-AcidGR-Chubby" pitchFamily="2" charset="-95"/>
              </a:rPr>
              <a:t>Ακούμε!</a:t>
            </a:r>
            <a:endParaRPr lang="el-GR" sz="5400" b="1" spc="300" dirty="0">
              <a:ln>
                <a:solidFill>
                  <a:schemeClr val="tx1"/>
                </a:solidFill>
              </a:ln>
              <a:latin typeface="Aka-AcidGR-Chubby" pitchFamily="2" charset="-95"/>
              <a:ea typeface="Aka-AcidGR-Chubby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" y="1500174"/>
            <a:ext cx="859012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0171" y="0"/>
            <a:ext cx="249382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 descr="9 cats.png"/>
          <p:cNvPicPr>
            <a:picLocks noChangeAspect="1"/>
          </p:cNvPicPr>
          <p:nvPr/>
        </p:nvPicPr>
        <p:blipFill>
          <a:blip r:embed="rId5"/>
          <a:srcRect l="37885" t="2101" r="38781" b="64565"/>
          <a:stretch>
            <a:fillRect/>
          </a:stretch>
        </p:blipFill>
        <p:spPr>
          <a:xfrm>
            <a:off x="1035819" y="0"/>
            <a:ext cx="1071570" cy="15308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3071802" y="214290"/>
            <a:ext cx="3286116" cy="928694"/>
          </a:xfrm>
          <a:prstGeom prst="wedgeRoundRectCallout">
            <a:avLst>
              <a:gd name="adj1" fmla="val -65756"/>
              <a:gd name="adj2" fmla="val 20844"/>
              <a:gd name="adj3" fmla="val 16667"/>
            </a:avLst>
          </a:prstGeom>
          <a:solidFill>
            <a:schemeClr val="accent3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spc="300" dirty="0" smtClean="0">
                <a:ln>
                  <a:solidFill>
                    <a:schemeClr val="tx1"/>
                  </a:solidFill>
                </a:ln>
                <a:latin typeface="Aka-AcidGR-Chubby" pitchFamily="2" charset="-95"/>
                <a:ea typeface="Aka-AcidGR-Chubby" pitchFamily="2" charset="-95"/>
              </a:rPr>
              <a:t>Τι συνέβη τελικά;</a:t>
            </a:r>
            <a:endParaRPr lang="el-GR" sz="3600" b="1" spc="300" dirty="0">
              <a:ln>
                <a:solidFill>
                  <a:schemeClr val="tx1"/>
                </a:solidFill>
              </a:ln>
              <a:latin typeface="Aka-AcidGR-Chubby" pitchFamily="2" charset="-95"/>
              <a:ea typeface="Aka-AcidGR-Chubby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" y="1500174"/>
            <a:ext cx="859012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0171" y="0"/>
            <a:ext cx="249382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 descr="friendship-circle-clip-ar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860" y="0"/>
            <a:ext cx="1567076" cy="1567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" y="1500174"/>
            <a:ext cx="859012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0171" y="0"/>
            <a:ext cx="249382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 descr="witch-hat-m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115821"/>
            <a:ext cx="1521288" cy="1384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" y="1500174"/>
            <a:ext cx="859012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0171" y="0"/>
            <a:ext cx="249382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 descr="confus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0"/>
            <a:ext cx="876293" cy="1601348"/>
          </a:xfrm>
          <a:prstGeom prst="rect">
            <a:avLst/>
          </a:prstGeom>
        </p:spPr>
      </p:pic>
      <p:sp>
        <p:nvSpPr>
          <p:cNvPr id="7" name="6 - Δεξιό βέλος"/>
          <p:cNvSpPr/>
          <p:nvPr/>
        </p:nvSpPr>
        <p:spPr>
          <a:xfrm>
            <a:off x="0" y="3357562"/>
            <a:ext cx="128585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6 - Δεξιό βέλος"/>
          <p:cNvSpPr/>
          <p:nvPr/>
        </p:nvSpPr>
        <p:spPr>
          <a:xfrm>
            <a:off x="0" y="5143512"/>
            <a:ext cx="128585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6 - Δεξιό βέλος"/>
          <p:cNvSpPr/>
          <p:nvPr/>
        </p:nvSpPr>
        <p:spPr>
          <a:xfrm>
            <a:off x="-36512" y="4214818"/>
            <a:ext cx="128585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303</Words>
  <Application>Microsoft Office PowerPoint</Application>
  <PresentationFormat>Προβολή στην οθόνη (4:3)</PresentationFormat>
  <Paragraphs>99</Paragraphs>
  <Slides>35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36" baseType="lpstr">
      <vt:lpstr>Θέμα του Office</vt:lpstr>
      <vt:lpstr>Μην αγγίζετε! Έχει αγκάθια!</vt:lpstr>
      <vt:lpstr>Ο δημοσιογράφος αφηγείται τι συνέβη στο προηγούμενο επεισόδιο.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Τι κάνει ο γάιδαρος;</vt:lpstr>
      <vt:lpstr>Πώς βήχουμε;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Τι άλλο μπορεί να έβρισκε ο Μολύβιος μες στο χιόνι;</vt:lpstr>
      <vt:lpstr> Γράφουμε μια αγγελία γι’ αυτό που σκεφτήκαμε , όπως έκανε κι ο Ορφέας.</vt:lpstr>
      <vt:lpstr>Παρουσίαση του PowerPoint</vt:lpstr>
      <vt:lpstr>Μην αγγίζετε! Έχει αγκάθια!</vt:lpstr>
      <vt:lpstr>Διαβάζουμε.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Βλέπουμε το μύθο του Αισώπου  «Ο τζίτζικας και ο μέρμηγκας»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Μην αγγίζετε! Έχει αγκάθια!</dc:title>
  <dc:creator>Ιωαννα</dc:creator>
  <cp:lastModifiedBy>Ιωάννα</cp:lastModifiedBy>
  <cp:revision>20</cp:revision>
  <dcterms:created xsi:type="dcterms:W3CDTF">2013-03-05T17:33:42Z</dcterms:created>
  <dcterms:modified xsi:type="dcterms:W3CDTF">2016-02-25T18:03:13Z</dcterms:modified>
</cp:coreProperties>
</file>