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A9F1-C58F-4F8A-ACD9-5C39A84CAB2E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7F24-9B52-4722-A28E-8627BF1466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1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B7F24-9B52-4722-A28E-8627BF14667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73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312F-187F-43BF-B3E1-5FB0E19785FB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3AEA-3FCB-4115-BDFE-CC774C4FE71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&#921;&#969;&#945;&#957;&#957;&#945;\Videos\RealPlayer%20Downloads\&#924;&#953;&#945;%20&#922;&#965;&#961;&#953;&#945;&#954;&#942;%20&#964;&#959;&#965;%20&#924;&#940;&#961;&#964;&#951;%20-%20&#915;&#955;&#974;&#963;&#963;&#945;%20&#913;%20&#916;&#951;&#956;&#959;&#964;&#953;&#954;&#959;&#973;%20-%20YouTube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Μια Κυριακή του Μάρτη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Χατσίκου Ιωάννα</a:t>
            </a:r>
            <a:endParaRPr lang="el-GR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503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32690" y="1211949"/>
            <a:ext cx="2430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σπαθιά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471376" y="1881150"/>
            <a:ext cx="24320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κουμπιά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019066" y="1712015"/>
            <a:ext cx="29594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παιχνίδια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292945" y="2452654"/>
            <a:ext cx="3187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δαχτυλίδια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495107" y="2426395"/>
            <a:ext cx="3684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γλειφιτζούρια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674244" y="2997899"/>
            <a:ext cx="2440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μολύβια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664417" y="2926461"/>
            <a:ext cx="19046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ζάρια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157187" y="3657218"/>
            <a:ext cx="2529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λυχνάρια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271925" y="3503329"/>
            <a:ext cx="29193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τολίδια.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757"/>
          <a:stretch>
            <a:fillRect/>
          </a:stretch>
        </p:blipFill>
        <p:spPr bwMode="auto">
          <a:xfrm>
            <a:off x="-1" y="0"/>
            <a:ext cx="918976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15272" y="4714884"/>
            <a:ext cx="1143008" cy="18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773209" y="489446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31840" y="48905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95936" y="48905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083308" y="489446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267744" y="1181602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202988" y="1181602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868144" y="1195844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324699" y="1181602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388424" y="1181602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818612" y="1844824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698932" y="1813992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237156" y="1888956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203918" y="1844824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602588" y="253702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2452250" y="253702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3917295" y="253702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580112" y="253702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8210066" y="253702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20003" y="318510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1187624" y="318510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3266884" y="318510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3626924" y="3244299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4130980" y="3212976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7227324" y="318510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389015" y="390518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2636756" y="390518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5499132" y="3812152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7515356" y="3905180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5436096" y="1312892"/>
            <a:ext cx="4427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¨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2563018" y="1988840"/>
            <a:ext cx="4427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¨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8136328" y="2032972"/>
            <a:ext cx="4427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¨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4788024" y="1816948"/>
            <a:ext cx="3690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΄</a:t>
            </a:r>
            <a:endParaRPr lang="el-G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323528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8800" b="1" smtClean="0">
                <a:latin typeface="Aka-AcidGR-Dotted" pitchFamily="2" charset="0"/>
                <a:ea typeface="Aka-AcidGR-Dotted" pitchFamily="2" charset="0"/>
              </a:rPr>
              <a:t>Πασχαλινό</a:t>
            </a:r>
            <a:endParaRPr lang="el-GR" sz="8800" b="1" dirty="0">
              <a:latin typeface="Aka-AcidGR-Dotted" pitchFamily="2" charset="0"/>
              <a:ea typeface="Aka-AcidGR-Dott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1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449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643570" y="214290"/>
            <a:ext cx="3176902" cy="2071702"/>
          </a:xfrm>
          <a:prstGeom prst="wedgeRoundRectCallout">
            <a:avLst>
              <a:gd name="adj1" fmla="val -636"/>
              <a:gd name="adj2" fmla="val 79476"/>
              <a:gd name="adj3" fmla="val 16667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Τι είδους είναι το σημερινό κείμενο;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6" name="5 - Εικόνα" descr="bunny-juggling-easter-eg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2714644" cy="38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07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436096" y="214290"/>
            <a:ext cx="3707904" cy="2071702"/>
          </a:xfrm>
          <a:prstGeom prst="wedgeRoundRectCallout">
            <a:avLst>
              <a:gd name="adj1" fmla="val -636"/>
              <a:gd name="adj2" fmla="val 7947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Ας βρούμε πόσους στίχους έχει αυτό το ποίημα.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6" name="5 - Εικόνα" descr="bunny-juggling-easter-eg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2714644" cy="3898315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132626" y="928670"/>
            <a:ext cx="3674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  <a:p>
            <a:pPr algn="ctr"/>
            <a:r>
              <a:rPr lang="el-GR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</a:p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  <a:p>
            <a:pPr algn="ctr"/>
            <a:r>
              <a:rPr lang="el-GR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3143248"/>
            <a:ext cx="714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  <a:p>
            <a:pPr algn="ctr"/>
            <a:r>
              <a:rPr lang="el-GR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</a:p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  <a:p>
            <a:pPr algn="ctr"/>
            <a:r>
              <a:rPr lang="el-GR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</a:p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  <a:p>
            <a:pPr algn="ctr"/>
            <a:r>
              <a:rPr lang="el-GR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</a:p>
        </p:txBody>
      </p:sp>
      <p:sp>
        <p:nvSpPr>
          <p:cNvPr id="9" name="4 - Επεξήγηση με στρογγυλεμένο παραλληλόγραμμο"/>
          <p:cNvSpPr/>
          <p:nvPr/>
        </p:nvSpPr>
        <p:spPr>
          <a:xfrm>
            <a:off x="5364088" y="188640"/>
            <a:ext cx="3779912" cy="2071702"/>
          </a:xfrm>
          <a:prstGeom prst="wedgeRoundRectCallout">
            <a:avLst>
              <a:gd name="adj1" fmla="val -636"/>
              <a:gd name="adj2" fmla="val 79476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Ρίχνουμε τα ζάρια και διαβάζουμε 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ό,τι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 τύχουμε!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5793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643570" y="214290"/>
            <a:ext cx="3248910" cy="2071702"/>
          </a:xfrm>
          <a:prstGeom prst="wedgeRoundRectCallout">
            <a:avLst>
              <a:gd name="adj1" fmla="val -636"/>
              <a:gd name="adj2" fmla="val 79476"/>
              <a:gd name="adj3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Ποιος έγραψε το ποίημα αυτό;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6" name="5 - Εικόνα" descr="bunny-juggling-easter-eg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2714644" cy="38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8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643570" y="214290"/>
            <a:ext cx="3500430" cy="2071702"/>
          </a:xfrm>
          <a:prstGeom prst="wedgeRoundRectCallout">
            <a:avLst>
              <a:gd name="adj1" fmla="val -636"/>
              <a:gd name="adj2" fmla="val 79476"/>
              <a:gd name="adj3" fmla="val 16667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Βρες και κύκλωσε 2 ρήματα, 2 λέξεις που δείχνουν τι κάνω δηλαδή!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6" name="5 - Εικόνα" descr="bunny-juggling-easter-eg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2714644" cy="38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2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3571868" y="1500174"/>
            <a:ext cx="5214942" cy="2071702"/>
          </a:xfrm>
          <a:prstGeom prst="wedgeRoundRectCallout">
            <a:avLst>
              <a:gd name="adj1" fmla="val -46631"/>
              <a:gd name="adj2" fmla="val 5978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Τώρα διάλεξε ένα από τα 2 ρήματα και </a:t>
            </a:r>
            <a:r>
              <a:rPr lang="el-GR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βαλ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’ το σε όλα τα πρόσωπα.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  <p:pic>
        <p:nvPicPr>
          <p:cNvPr id="5" name="4 - Εικόνα" descr="bunny-juggling-easter-eg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4348" y="1785926"/>
            <a:ext cx="2913631" cy="41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69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102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0"/>
            <a:ext cx="9144000" cy="68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51000"/>
          </a:blip>
          <a:srcRect/>
          <a:stretch>
            <a:fillRect/>
          </a:stretch>
        </p:blipFill>
        <p:spPr bwMode="auto">
          <a:xfrm>
            <a:off x="-1" y="0"/>
            <a:ext cx="914400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69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 descr="chick-in-easter-e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71942"/>
            <a:ext cx="1932077" cy="2548303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4211960" y="1500174"/>
            <a:ext cx="4932040" cy="2071702"/>
          </a:xfrm>
          <a:prstGeom prst="wedgeRoundRectCallout">
            <a:avLst>
              <a:gd name="adj1" fmla="val -14800"/>
              <a:gd name="adj2" fmla="val 62499"/>
              <a:gd name="adj3" fmla="val 16667"/>
            </a:avLst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Ξέρετε ποια έθιμα έχουμε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στο </a:t>
            </a:r>
            <a:r>
              <a:rPr lang="el-GR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Παλαίφυτο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για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ollage" pitchFamily="2" charset="-95"/>
                <a:ea typeface="Aka-AcidGR-Collage" pitchFamily="2" charset="-95"/>
              </a:rPr>
              <a:t>το Πάσχα;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ollage" pitchFamily="2" charset="-95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4151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city" pitchFamily="2" charset="0"/>
              </a:rPr>
              <a:t>Ακούμε μελοποιημένο το ποίημα του Νίκου Γκάτσου.</a:t>
            </a:r>
            <a:endParaRPr lang="el-GR" dirty="0">
              <a:latin typeface="Comiccity" pitchFamily="2" charset="0"/>
            </a:endParaRPr>
          </a:p>
        </p:txBody>
      </p:sp>
      <p:sp>
        <p:nvSpPr>
          <p:cNvPr id="4" name="3 - Κουμπί ενέργειας: Ταινία">
            <a:hlinkClick r:id="rId2" action="ppaction://hlinkfile" highlightClick="1"/>
          </p:cNvPr>
          <p:cNvSpPr/>
          <p:nvPr/>
        </p:nvSpPr>
        <p:spPr>
          <a:xfrm>
            <a:off x="1928794" y="3929066"/>
            <a:ext cx="4500594" cy="17145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021-sailing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571612"/>
            <a:ext cx="2238706" cy="2238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286"/>
          <a:stretch>
            <a:fillRect/>
          </a:stretch>
        </p:blipFill>
        <p:spPr bwMode="auto">
          <a:xfrm>
            <a:off x="-1" y="0"/>
            <a:ext cx="914400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8578"/>
            <a:ext cx="8229600" cy="1143000"/>
          </a:xfrm>
        </p:spPr>
        <p:txBody>
          <a:bodyPr/>
          <a:lstStyle/>
          <a:p>
            <a:endParaRPr lang="el-GR" sz="36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940"/>
            <a:ext cx="916188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-22923" y="2371527"/>
            <a:ext cx="3073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αεράκι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835611" y="2947591"/>
            <a:ext cx="3379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 αφρίσει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57945" y="3451647"/>
            <a:ext cx="24288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πό του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370071" y="3955703"/>
            <a:ext cx="3498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θα αργήσει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209785" y="4531767"/>
            <a:ext cx="34355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ου έχουμε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3437" y="5035823"/>
            <a:ext cx="3340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 όμορφο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19"/>
          <a:stretch>
            <a:fillRect/>
          </a:stretch>
        </p:blipFill>
        <p:spPr bwMode="auto">
          <a:xfrm>
            <a:off x="0" y="0"/>
            <a:ext cx="90573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172206" y="2714620"/>
            <a:ext cx="183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παιδί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460869" y="1928802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παιχνίδι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87667" y="3429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παίζει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386364" y="4143380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παιδικό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76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2724" y="1688119"/>
            <a:ext cx="1342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Πού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51029" y="2116747"/>
            <a:ext cx="1955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βοριάς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827229" y="2633190"/>
            <a:ext cx="19768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στεριά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676310" y="2633190"/>
            <a:ext cx="10967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που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33801" y="3331193"/>
            <a:ext cx="1535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Πώς 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60776" y="3861048"/>
            <a:ext cx="2499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παιχνίδια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832816" y="4188449"/>
            <a:ext cx="13227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πως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205861" y="4974267"/>
            <a:ext cx="1786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πόδια</a:t>
            </a:r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07504" y="1136938"/>
            <a:ext cx="791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Όταν φτάσουν στο λιμάνι , τα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1556792"/>
            <a:ext cx="2707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παιχνίδια</a:t>
            </a:r>
            <a:r>
              <a:rPr lang="el-GR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0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802344" y="1340768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516460" y="2340900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990674" y="2417702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990542" y="2917768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159402" y="3417834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133682" y="3417834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990542" y="3989338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230708" y="4489404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659732" y="4489404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873914" y="4989470"/>
            <a:ext cx="351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181</Words>
  <Application>Microsoft Office PowerPoint</Application>
  <PresentationFormat>Προβολή στην οθόνη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Μια Κυριακή του Μάρτη</vt:lpstr>
      <vt:lpstr>Παρουσίαση του PowerPoint</vt:lpstr>
      <vt:lpstr>Ακούμε μελοποιημένο το ποίημα του Νίκου Γκάτσου.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Κυριακή του Μάρτη</dc:title>
  <dc:creator>Ιωαννα</dc:creator>
  <cp:lastModifiedBy>Ιωάννα</cp:lastModifiedBy>
  <cp:revision>7</cp:revision>
  <dcterms:created xsi:type="dcterms:W3CDTF">2013-04-08T13:58:15Z</dcterms:created>
  <dcterms:modified xsi:type="dcterms:W3CDTF">2015-03-31T17:27:08Z</dcterms:modified>
</cp:coreProperties>
</file>