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658D7-157A-4C71-B726-C712CEAEDB79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475E-BA9B-49F6-BFB0-B096F0CDB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1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75E-BA9B-49F6-BFB0-B096F0CDBCBF}" type="slidenum">
              <a:rPr lang="el-GR" smtClean="0"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2C64-CC30-481B-BBEF-28FD79EE82B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EC70-BD7C-43D8-997F-851A5A984C1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th_02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411760" y="866412"/>
            <a:ext cx="4131967" cy="5931053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59632" y="324521"/>
            <a:ext cx="6453051" cy="1024382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el-GR" b="1" dirty="0" smtClean="0">
                <a:latin typeface="Aka-AcidGR-Chubby" pitchFamily="2" charset="-95"/>
                <a:ea typeface="Aka-AcidGR-Chubby" pitchFamily="2" charset="-95"/>
              </a:rPr>
              <a:t>Το Αλφαβητάρι με τον Ήλιο</a:t>
            </a:r>
            <a:endParaRPr lang="el-GR" b="1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64886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imated_ca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2573835" cy="238999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92867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Πήγαν όλα τα παιδιά μαζί με το Ρήγα; Βρίσκω και υπογραμμίζω.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12" y="450834"/>
            <a:ext cx="8575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857224" y="3786190"/>
            <a:ext cx="54292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 descr="animals_mou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71612"/>
            <a:ext cx="3132673" cy="4229108"/>
          </a:xfrm>
          <a:prstGeom prst="rect">
            <a:avLst/>
          </a:prstGeom>
        </p:spPr>
      </p:pic>
      <p:sp>
        <p:nvSpPr>
          <p:cNvPr id="12" name="11 - Επεξήγηση με στρογγυλεμένο παραλληλόγραμμο"/>
          <p:cNvSpPr/>
          <p:nvPr/>
        </p:nvSpPr>
        <p:spPr>
          <a:xfrm>
            <a:off x="3509954" y="1081070"/>
            <a:ext cx="5572132" cy="3143272"/>
          </a:xfrm>
          <a:prstGeom prst="wedgeRoundRectCallout">
            <a:avLst>
              <a:gd name="adj1" fmla="val -55554"/>
              <a:gd name="adj2" fmla="val 11134"/>
              <a:gd name="adj3" fmla="val 16667"/>
            </a:avLst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Για ποιο λόγο πιστεύετε πως δεν ακολούθησαν το Ρήγα όλα τα παιδιά;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imated_ca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2573835" cy="238999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03848" y="92867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συνέβη ξαφνικά; Βρίσκω και υπογραμμίζω.</a:t>
            </a:r>
            <a:endParaRPr lang="el-GR" sz="54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136194"/>
            <a:ext cx="8643966" cy="6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428596" y="642918"/>
            <a:ext cx="79296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85720" y="1214422"/>
            <a:ext cx="81439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imated_ca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2573835" cy="238999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92867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Τι είπε ο Σγουρός στο Ρήγα; Βρίσκω και υπογραμμίζω.</a:t>
            </a:r>
            <a:endParaRPr lang="el-GR" sz="60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38" y="0"/>
            <a:ext cx="8643966" cy="6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928662" y="5715016"/>
            <a:ext cx="79296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714348" y="6215082"/>
            <a:ext cx="81439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V="1">
            <a:off x="642910" y="6643710"/>
            <a:ext cx="919170" cy="9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- Εικόνα" descr="animals_mou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71612"/>
            <a:ext cx="3132673" cy="4229108"/>
          </a:xfrm>
          <a:prstGeom prst="rect">
            <a:avLst/>
          </a:prstGeom>
        </p:spPr>
      </p:pic>
      <p:sp>
        <p:nvSpPr>
          <p:cNvPr id="13" name="12 - Επεξήγηση με στρογγυλεμένο παραλληλόγραμμο"/>
          <p:cNvSpPr/>
          <p:nvPr/>
        </p:nvSpPr>
        <p:spPr>
          <a:xfrm>
            <a:off x="3509954" y="1081070"/>
            <a:ext cx="5572132" cy="3143272"/>
          </a:xfrm>
          <a:prstGeom prst="wedgeRoundRectCallout">
            <a:avLst>
              <a:gd name="adj1" fmla="val -55554"/>
              <a:gd name="adj2" fmla="val 11134"/>
              <a:gd name="adj3" fmla="val 16667"/>
            </a:avLst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6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Τι πιστεύετε πως εννοούσε ο Σγουρός;</a:t>
            </a:r>
            <a:endParaRPr lang="el-GR" sz="66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56550" y="500042"/>
            <a:ext cx="9200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frog3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2124075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14612" y="2564904"/>
            <a:ext cx="5889836" cy="2507170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Κοιτάξτε τα ρήματα με τα έντονα γράμματα.  Μπορείτε να με βοηθήσετε να βρω τον κανόνα; </a:t>
            </a:r>
            <a:endParaRPr lang="el-GR" sz="40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frog3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124075" cy="2152650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786050" y="714356"/>
            <a:ext cx="6034422" cy="2357454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ελειώνουν σε –</a:t>
            </a:r>
            <a:r>
              <a:rPr lang="el-GR" sz="4400" b="1" spc="3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αίνω</a:t>
            </a:r>
            <a:endParaRPr lang="el-GR" sz="4400" b="1" spc="3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γ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ράφονται με άλφα γιώτα.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5496" y="4121785"/>
            <a:ext cx="38250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μπαίνω</a:t>
            </a:r>
            <a:endParaRPr lang="el-GR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60041" y="5417929"/>
            <a:ext cx="38042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βγαίνω</a:t>
            </a:r>
            <a:endParaRPr lang="el-GR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27176" y="3356992"/>
            <a:ext cx="4381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πηγαίνω</a:t>
            </a:r>
            <a:endParaRPr lang="el-GR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1357298"/>
            <a:ext cx="914400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frog3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929066"/>
            <a:ext cx="2124075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86050" y="2928934"/>
            <a:ext cx="6357950" cy="3452394"/>
          </a:xfrm>
          <a:prstGeom prst="wedgeRoundRectCallout">
            <a:avLst>
              <a:gd name="adj1" fmla="val -60730"/>
              <a:gd name="adj2" fmla="val 12249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ελειώνουν σε –</a:t>
            </a:r>
            <a:r>
              <a:rPr lang="el-GR" sz="4400" b="1" spc="3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αίνω</a:t>
            </a:r>
            <a:endParaRPr lang="el-GR" sz="4400" b="1" spc="3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  <a:p>
            <a:pPr algn="ctr"/>
            <a:r>
              <a:rPr lang="el-GR" sz="44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γ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ράφονται με άλφα γιώτα. Εκτός από τα : </a:t>
            </a:r>
          </a:p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μένω , δένω , πλένω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642918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frog3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2124075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14612" y="2276872"/>
            <a:ext cx="6321884" cy="2795202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Κοιτάξτε τα ρήματα με τα έντονα γράμματα.  Μπορείτε να με βοηθήσετε να βρω τον κανόνα; 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rog3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124075" cy="2152650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786050" y="714356"/>
            <a:ext cx="5715040" cy="2357454"/>
          </a:xfrm>
          <a:prstGeom prst="wedgeRoundRectCallout">
            <a:avLst>
              <a:gd name="adj1" fmla="val -58987"/>
              <a:gd name="adj2" fmla="val 26696"/>
              <a:gd name="adj3" fmla="val 16667"/>
            </a:avLst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Τα ρήματα που </a:t>
            </a:r>
          </a:p>
          <a:p>
            <a:pPr algn="ctr"/>
            <a:r>
              <a:rPr lang="el-GR" sz="48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</a:t>
            </a:r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ελειώνουν σε –</a:t>
            </a:r>
            <a:r>
              <a:rPr lang="el-GR" sz="4800" b="1" spc="3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ώνω</a:t>
            </a:r>
            <a:endParaRPr lang="el-GR" sz="4800" b="1" spc="3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  <a:p>
            <a:pPr algn="ctr"/>
            <a:r>
              <a:rPr lang="el-GR" sz="4800" b="1" spc="3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γ</a:t>
            </a:r>
            <a:r>
              <a:rPr lang="el-GR" sz="4800" b="1" spc="3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ράφονται με 2 ωμέγα.</a:t>
            </a:r>
            <a:endParaRPr lang="el-GR" sz="4800" b="1" spc="3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-16752" y="4193793"/>
            <a:ext cx="49487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φορτώνω</a:t>
            </a:r>
            <a:endParaRPr lang="el-GR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57579" y="5345921"/>
            <a:ext cx="42306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παγώνω</a:t>
            </a:r>
            <a:endParaRPr lang="el-GR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94387" y="3284984"/>
            <a:ext cx="43540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θυμώνω</a:t>
            </a:r>
            <a:endParaRPr lang="el-GR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endParaRPr lang="el-GR" sz="36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09792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31652" y="2272572"/>
            <a:ext cx="1883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πλένω</a:t>
            </a:r>
            <a:endParaRPr lang="el-GR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028731" y="2875583"/>
            <a:ext cx="1635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δένω</a:t>
            </a:r>
            <a:endParaRPr lang="el-GR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060147" y="3501008"/>
            <a:ext cx="1470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μένει</a:t>
            </a:r>
            <a:endParaRPr lang="el-GR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44876" y="3513202"/>
            <a:ext cx="2175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Βγαίνω </a:t>
            </a:r>
            <a:endParaRPr lang="el-GR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22762" y="4013343"/>
            <a:ext cx="2284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πηγαίνω</a:t>
            </a:r>
            <a:endParaRPr lang="el-GR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857356" y="1714488"/>
            <a:ext cx="257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σηκώνω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2143116"/>
            <a:ext cx="263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απλώνω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217803" y="2669441"/>
            <a:ext cx="2711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μπαλώνω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86314" y="3077174"/>
            <a:ext cx="2591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θολώνει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28926" y="3500438"/>
            <a:ext cx="401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φουσκώνουν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5400" dirty="0" smtClean="0">
                <a:latin typeface="Aka-AcidGR-Chubby" pitchFamily="2" charset="-95"/>
                <a:ea typeface="Aka-AcidGR-Chubby" pitchFamily="2" charset="-95"/>
              </a:rPr>
              <a:t>Ο δημοσιογράφος θα μας θυμίσει τι είδαμε στα προηγούμενα επεισόδια…</a:t>
            </a:r>
            <a:endParaRPr lang="el-GR" sz="54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Θέση περιεχομένου" descr="microphone-clip-art_414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492440">
            <a:off x="2471441" y="3369427"/>
            <a:ext cx="4237333" cy="14891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" y="164305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428992" y="2285992"/>
            <a:ext cx="281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Κρυώνω.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43042" y="2786058"/>
            <a:ext cx="2142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μπαίνω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4384"/>
          <a:stretch>
            <a:fillRect/>
          </a:stretch>
        </p:blipFill>
        <p:spPr bwMode="auto">
          <a:xfrm>
            <a:off x="285720" y="1785925"/>
            <a:ext cx="8429684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97592" y="2643182"/>
            <a:ext cx="89033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Καταβράχηκα! Κρυώνω.</a:t>
            </a:r>
          </a:p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Δεν μπαίνω ξανά σε βάρκα.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39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2-bookw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628947"/>
            <a:ext cx="1679982" cy="201473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2910" y="5214950"/>
            <a:ext cx="5072066" cy="1214446"/>
          </a:xfrm>
          <a:prstGeom prst="wedgeRoundRectCallout">
            <a:avLst>
              <a:gd name="adj1" fmla="val 65147"/>
              <a:gd name="adj2" fmla="val -18585"/>
              <a:gd name="adj3" fmla="val 16667"/>
            </a:avLst>
          </a:prstGeom>
          <a:solidFill>
            <a:srgbClr val="00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βλέπουμε στην εικόνα;</a:t>
            </a:r>
            <a:endParaRPr lang="el-GR" sz="40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643470" cy="64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2-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286256"/>
            <a:ext cx="1965734" cy="23574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072198" y="928670"/>
            <a:ext cx="3071802" cy="2500330"/>
          </a:xfrm>
          <a:prstGeom prst="wedgeRoundRectCallou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νομίζετε ότι είναι αυτό το βιβλίο;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0" y="0"/>
            <a:ext cx="6429388" cy="68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2-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286256"/>
            <a:ext cx="1965734" cy="23574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52120" y="928670"/>
            <a:ext cx="3491880" cy="2500330"/>
          </a:xfrm>
          <a:prstGeom prst="wedgeRoundRectCallou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Ακούμε προσεκτικά.</a:t>
            </a:r>
            <a:endParaRPr lang="el-GR" sz="66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-1" y="0"/>
            <a:ext cx="869577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Sketch-Royalty-Clipart-Image-Science-Professor-e13321663765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5"/>
            <a:ext cx="3781654" cy="4658559"/>
          </a:xfrm>
        </p:spPr>
      </p:pic>
      <p:pic>
        <p:nvPicPr>
          <p:cNvPr id="4" name="3 - Εικόνα" descr="2-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971638"/>
            <a:ext cx="1394230" cy="1672047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724128" y="214290"/>
            <a:ext cx="3419872" cy="4143404"/>
          </a:xfrm>
          <a:prstGeom prst="wedgeRoundRectCallout">
            <a:avLst>
              <a:gd name="adj1" fmla="val 8477"/>
              <a:gd name="adj2" fmla="val 60123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spc="300" dirty="0" smtClean="0">
                <a:latin typeface="Aka-AcidGR-Chubby" pitchFamily="2" charset="-95"/>
                <a:ea typeface="Aka-AcidGR-Chubby" pitchFamily="2" charset="-95"/>
              </a:rPr>
              <a:t>Μήπως υπάρχει κάποια λέξη μέσα στο κείμενο που δεν ξέρουμε;  Ας φωνάξουμε τον κύριο Συνώνυμο!</a:t>
            </a:r>
            <a:endParaRPr lang="el-GR" sz="3600" b="1" spc="3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04950" y="5313982"/>
            <a:ext cx="7175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ζ</a:t>
            </a:r>
            <a:r>
              <a:rPr lang="el-GR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υγώνω= πλησιάζω</a:t>
            </a:r>
            <a:endParaRPr lang="el-GR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-book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876"/>
            <a:ext cx="2214578" cy="2655859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928670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συνέβη στην ιστορία του Ορφέα;</a:t>
            </a:r>
            <a:endParaRPr lang="el-GR" sz="72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imated_ca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2573835" cy="238999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03848" y="1124744"/>
            <a:ext cx="5572132" cy="3143272"/>
          </a:xfrm>
          <a:prstGeom prst="wedgeRoundRectCallout">
            <a:avLst>
              <a:gd name="adj1" fmla="val -42269"/>
              <a:gd name="adj2" fmla="val 61466"/>
              <a:gd name="adj3" fmla="val 16667"/>
            </a:avLst>
          </a:prstGeom>
          <a:solidFill>
            <a:srgbClr val="00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πρότεινε ο Ρήγας στα παιδιά; Βρίσκω και υπογραμμίζω.</a:t>
            </a:r>
            <a:endParaRPr lang="el-GR" sz="5400" b="1" spc="3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20688"/>
            <a:ext cx="8575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6072198" y="1571612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428596" y="2071678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236</Words>
  <Application>Microsoft Office PowerPoint</Application>
  <PresentationFormat>Προβολή στην οθόνη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Το Αλφαβητάρι με τον Ήλιο</vt:lpstr>
      <vt:lpstr>Ο δημοσιογράφος θα μας θυμίσει τι είδαμε στα προηγούμενα επεισόδια…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Αλφαβητάρι με τον Ήλιο</dc:title>
  <dc:creator>Ιωαννα</dc:creator>
  <cp:lastModifiedBy>Ιωάννα</cp:lastModifiedBy>
  <cp:revision>12</cp:revision>
  <dcterms:created xsi:type="dcterms:W3CDTF">2013-05-26T15:24:10Z</dcterms:created>
  <dcterms:modified xsi:type="dcterms:W3CDTF">2015-05-21T18:14:37Z</dcterms:modified>
</cp:coreProperties>
</file>