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FDDE-B223-424C-B02E-65DD0C8F6228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640-A789-4DC9-8E4E-A1195CF380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8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FDDE-B223-424C-B02E-65DD0C8F6228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640-A789-4DC9-8E4E-A1195CF380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268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FDDE-B223-424C-B02E-65DD0C8F6228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640-A789-4DC9-8E4E-A1195CF380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585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FDDE-B223-424C-B02E-65DD0C8F6228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640-A789-4DC9-8E4E-A1195CF380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18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FDDE-B223-424C-B02E-65DD0C8F6228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640-A789-4DC9-8E4E-A1195CF380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545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FDDE-B223-424C-B02E-65DD0C8F6228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640-A789-4DC9-8E4E-A1195CF380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177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FDDE-B223-424C-B02E-65DD0C8F6228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640-A789-4DC9-8E4E-A1195CF380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194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FDDE-B223-424C-B02E-65DD0C8F6228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640-A789-4DC9-8E4E-A1195CF380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777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FDDE-B223-424C-B02E-65DD0C8F6228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640-A789-4DC9-8E4E-A1195CF380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824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FDDE-B223-424C-B02E-65DD0C8F6228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640-A789-4DC9-8E4E-A1195CF380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9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FDDE-B223-424C-B02E-65DD0C8F6228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640-A789-4DC9-8E4E-A1195CF380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484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0FDDE-B223-424C-B02E-65DD0C8F6228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A640-A789-4DC9-8E4E-A1195CF380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571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photodentro.edu.gr/v/item/ds/8521/123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Λογισμικό Υπολογιστή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68" y="2599353"/>
            <a:ext cx="121834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1" y="610581"/>
            <a:ext cx="1032095" cy="106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5" y="1676240"/>
            <a:ext cx="1019547" cy="112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8502"/>
            <a:ext cx="1152128" cy="10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286" l="9524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91" y="4766016"/>
            <a:ext cx="1388098" cy="92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09" y="3769827"/>
            <a:ext cx="936104" cy="96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513" y="3488864"/>
            <a:ext cx="936104" cy="77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35" y="1443888"/>
            <a:ext cx="1152128" cy="107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6" y="3862401"/>
            <a:ext cx="1188180" cy="8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72" y="340220"/>
            <a:ext cx="1160644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414" y="2522162"/>
            <a:ext cx="1085901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64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70C0"/>
                </a:solidFill>
              </a:rPr>
              <a:t>Λογισμικό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916832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Αν ψάξουμε τον υπολογιστή του εργαστηρίου μας, το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tablet 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</a:rPr>
              <a:t>ή και το κινητό, θα βρούμε ένα πλήθος προγραμμάτων που μας βοηθούν να γράφουμε κείμενα, να κάνουμε υπολογισμούς, να επεξεργαζόμαστε εικόνες ή να επικοινωνούμε με άλλους υπολογιστές! </a:t>
            </a:r>
          </a:p>
          <a:p>
            <a:endParaRPr lang="el-GR" sz="24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l-GR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Το σύνολο αυτών των προγραμμάτων λέγεται λογισμικό!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8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Δυο κατηγορίες Λογισμικού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572000" y="1308919"/>
            <a:ext cx="4041775" cy="63976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tx2">
                    <a:lumMod val="50000"/>
                  </a:schemeClr>
                </a:solidFill>
              </a:rPr>
              <a:t>Λογισμικό Συστήματος</a:t>
            </a:r>
            <a:endParaRPr lang="el-G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Προγράμματα που είναι απαραίτητα για τη λειτουργία του Η/Υ</a:t>
            </a:r>
          </a:p>
          <a:p>
            <a:pPr marL="0" indent="0">
              <a:buNone/>
            </a:pPr>
            <a:endParaRPr lang="el-G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>
                <a:solidFill>
                  <a:srgbClr val="FF0000"/>
                </a:solidFill>
              </a:rPr>
              <a:t>Λειτουργικό Σύστημα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Για το συντονισμό των διάφορων μερών του Η/Υ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Για την επικοινωνία με το χρήστη</a:t>
            </a:r>
          </a:p>
          <a:p>
            <a:pPr marL="0" indent="0"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dirty="0" smtClean="0">
                <a:solidFill>
                  <a:srgbClr val="FF0000"/>
                </a:solidFill>
              </a:rPr>
              <a:t>Ειδικά Εργαλεία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816424" cy="208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8" y="5096750"/>
            <a:ext cx="4591311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4282" y="38610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70C0"/>
                </a:solidFill>
              </a:rPr>
              <a:t>Τρείς μεγάλες οικογένειες Λειτουργικών Συστημάτων</a:t>
            </a:r>
            <a:endParaRPr lang="el-G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6619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3600" b="1" dirty="0" smtClean="0">
                <a:solidFill>
                  <a:srgbClr val="0070C0"/>
                </a:solidFill>
              </a:rPr>
              <a:t>Λογισμικών Εφαρμογών</a:t>
            </a:r>
            <a:endParaRPr lang="el-GR" sz="3600" b="1" dirty="0">
              <a:solidFill>
                <a:srgbClr val="0070C0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4040188" cy="3951288"/>
          </a:xfrm>
        </p:spPr>
        <p:txBody>
          <a:bodyPr/>
          <a:lstStyle/>
          <a:p>
            <a:r>
              <a:rPr lang="el-GR" b="1" dirty="0" smtClean="0">
                <a:solidFill>
                  <a:srgbClr val="0070C0"/>
                </a:solidFill>
              </a:rPr>
              <a:t>Μεγάλη ποικιλία από διαφορετικά προγράμματα που εκτελούν συγκεκριμένες εργασίες ανάλογα με τις απαιτήσεις και τις ανάγκες μας.</a:t>
            </a:r>
            <a:endParaRPr lang="el-GR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606611" cy="3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4221088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Οι πληροφορίες αποθηκεύονται στον Η/Υ μου με τη μορφή αρχείων.</a:t>
            </a:r>
          </a:p>
          <a:p>
            <a:endParaRPr lang="el-GR" dirty="0"/>
          </a:p>
          <a:p>
            <a:r>
              <a:rPr lang="el-GR" b="1" dirty="0" smtClean="0">
                <a:solidFill>
                  <a:srgbClr val="0070C0"/>
                </a:solidFill>
              </a:rPr>
              <a:t>Έχω διαφορετικούς τύπους αρχείων.</a:t>
            </a:r>
            <a:endParaRPr lang="el-GR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1" y="0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9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i="1" dirty="0">
                <a:solidFill>
                  <a:srgbClr val="0070C0"/>
                </a:solidFill>
              </a:rPr>
              <a:t>Γραφικά Περιβάλλοντα Επικοινωνίας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26876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Τα περισσότερα σύγχρονα λειτουργικά συστήματα , προσφέρουν γραφικά περιβάλλοντα επικοινωνίας!</a:t>
            </a:r>
            <a:endParaRPr lang="el-G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3297"/>
            <a:ext cx="4938994" cy="40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8144" y="267765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tx2">
                    <a:lumMod val="50000"/>
                  </a:schemeClr>
                </a:solidFill>
              </a:rPr>
              <a:t>Τα πράγματα όμως δεν ήταν πάντα έτσι</a:t>
            </a:r>
            <a:r>
              <a:rPr lang="el-GR" dirty="0" smtClean="0"/>
              <a:t>!</a:t>
            </a: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4" y="4139378"/>
            <a:ext cx="3550603" cy="22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6155459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hlinkClick r:id="rId4"/>
              </a:rPr>
              <a:t>Η εξέλιξη</a:t>
            </a:r>
            <a:r>
              <a:rPr lang="el-GR" dirty="0" smtClean="0">
                <a:hlinkClick r:id="rId4"/>
              </a:rPr>
              <a:t>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73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59626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Λειτουργικό Σύστημα έχουν και τα έξυπνα κινητά τηλέφωνα</a:t>
            </a:r>
            <a:endParaRPr lang="el-G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70C0"/>
                </a:solidFill>
              </a:rPr>
              <a:t>Ας θυμηθούμε</a:t>
            </a:r>
            <a:endParaRPr lang="el-GR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233697" cy="465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1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/>
          <a:stretch/>
        </p:blipFill>
        <p:spPr bwMode="auto">
          <a:xfrm>
            <a:off x="603682" y="1628800"/>
            <a:ext cx="437452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161</Words>
  <Application>Microsoft Office PowerPoint</Application>
  <PresentationFormat>Προβολή στην οθόνη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Λογισμικό Υπολογιστή</vt:lpstr>
      <vt:lpstr>Λογισμικό</vt:lpstr>
      <vt:lpstr>Δυο κατηγορίες Λογισμικού</vt:lpstr>
      <vt:lpstr>Λογισμικών Εφαρμογών</vt:lpstr>
      <vt:lpstr>Γραφικά Περιβάλλοντα Επικοινωνίας</vt:lpstr>
      <vt:lpstr>Λειτουργικό Σύστημα έχουν και τα έξυπνα κινητά τηλέφωνα</vt:lpstr>
      <vt:lpstr>Ας θυμηθούμε</vt:lpstr>
      <vt:lpstr>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Λογισμικό Υπολογιστή</dc:title>
  <dc:creator>Windows User</dc:creator>
  <cp:lastModifiedBy>Windows User</cp:lastModifiedBy>
  <cp:revision>11</cp:revision>
  <dcterms:created xsi:type="dcterms:W3CDTF">2020-11-19T20:58:49Z</dcterms:created>
  <dcterms:modified xsi:type="dcterms:W3CDTF">2020-11-20T13:24:21Z</dcterms:modified>
</cp:coreProperties>
</file>